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9" r:id="rId8"/>
    <p:sldMasterId id="2147484041" r:id="rId9"/>
    <p:sldMasterId id="2147484054" r:id="rId10"/>
    <p:sldMasterId id="2147484072" r:id="rId11"/>
    <p:sldMasterId id="2147484085" r:id="rId12"/>
  </p:sldMasterIdLst>
  <p:notesMasterIdLst>
    <p:notesMasterId r:id="rId48"/>
  </p:notesMasterIdLst>
  <p:handoutMasterIdLst>
    <p:handoutMasterId r:id="rId49"/>
  </p:handoutMasterIdLst>
  <p:sldIdLst>
    <p:sldId id="754" r:id="rId13"/>
    <p:sldId id="1147" r:id="rId14"/>
    <p:sldId id="1148" r:id="rId15"/>
    <p:sldId id="1095" r:id="rId16"/>
    <p:sldId id="1078" r:id="rId17"/>
    <p:sldId id="1105" r:id="rId18"/>
    <p:sldId id="1106" r:id="rId19"/>
    <p:sldId id="1096" r:id="rId20"/>
    <p:sldId id="1094" r:id="rId21"/>
    <p:sldId id="1108" r:id="rId22"/>
    <p:sldId id="1109" r:id="rId23"/>
    <p:sldId id="1110" r:id="rId24"/>
    <p:sldId id="1111" r:id="rId25"/>
    <p:sldId id="1112" r:id="rId26"/>
    <p:sldId id="1113" r:id="rId27"/>
    <p:sldId id="1114" r:id="rId28"/>
    <p:sldId id="1115" r:id="rId29"/>
    <p:sldId id="1116" r:id="rId30"/>
    <p:sldId id="1117" r:id="rId31"/>
    <p:sldId id="1118" r:id="rId32"/>
    <p:sldId id="1119" r:id="rId33"/>
    <p:sldId id="1097" r:id="rId34"/>
    <p:sldId id="1120" r:id="rId35"/>
    <p:sldId id="1121" r:id="rId36"/>
    <p:sldId id="1123" r:id="rId37"/>
    <p:sldId id="1122" r:id="rId38"/>
    <p:sldId id="1124" r:id="rId39"/>
    <p:sldId id="1127" r:id="rId40"/>
    <p:sldId id="6102" r:id="rId41"/>
    <p:sldId id="6101" r:id="rId42"/>
    <p:sldId id="6100" r:id="rId43"/>
    <p:sldId id="1125" r:id="rId44"/>
    <p:sldId id="1128" r:id="rId45"/>
    <p:sldId id="1098" r:id="rId46"/>
    <p:sldId id="1149" r:id="rId47"/>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Adam Ellsworth" initials="AE" lastIdx="10" clrIdx="1">
    <p:extLst>
      <p:ext uri="{19B8F6BF-5375-455C-9EA6-DF929625EA0E}">
        <p15:presenceInfo xmlns:p15="http://schemas.microsoft.com/office/powerpoint/2012/main" userId="S::aellsworth@nvidia.com::444b7a66-6931-46d0-a608-56acbc983d01" providerId="AD"/>
      </p:ext>
    </p:extLst>
  </p:cmAuthor>
  <p:cmAuthor id="3" name="Danielle Detering" initials="DD" lastIdx="3" clrIdx="2">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DFA"/>
    <a:srgbClr val="E7FFBE"/>
    <a:srgbClr val="FF9999"/>
    <a:srgbClr val="FFFFFF"/>
    <a:srgbClr val="EDE1A5"/>
    <a:srgbClr val="C0E4FF"/>
    <a:srgbClr val="C81011"/>
    <a:srgbClr val="F97F02"/>
    <a:srgbClr val="34B80D"/>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08" autoAdjust="0"/>
  </p:normalViewPr>
  <p:slideViewPr>
    <p:cSldViewPr snapToGrid="0">
      <p:cViewPr varScale="1">
        <p:scale>
          <a:sx n="52" d="100"/>
          <a:sy n="52" d="100"/>
        </p:scale>
        <p:origin x="1401" y="39"/>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rapids-fundamentals" TargetMode="External"/><Relationship Id="rId1" Type="http://schemas.openxmlformats.org/officeDocument/2006/relationships/hyperlink" Target="https://www.docker.com/"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rapids-fundamentals" TargetMode="External"/><Relationship Id="rId1" Type="http://schemas.openxmlformats.org/officeDocument/2006/relationships/hyperlink" Target="https://www.docker.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accent6">
            <a:lumMod val="75000"/>
          </a:schemeClr>
        </a:solidFill>
      </dgm:spPr>
      <dgm:t>
        <a:bodyPr/>
        <a:lstStyle/>
        <a:p>
          <a:r>
            <a:rPr lang="en-US"/>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accent6">
            <a:lumMod val="75000"/>
          </a:schemeClr>
        </a:solidFill>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accent6">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accent6">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accent6">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accent6">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accent6">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accent6">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accent6">
            <a:lumMod val="75000"/>
          </a:schemeClr>
        </a:solidFill>
      </dgm:spPr>
      <dgm:t>
        <a:bodyPr/>
        <a:lstStyle/>
        <a:p>
          <a:r>
            <a:rPr lang="en-US" dirty="0"/>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accent6">
            <a:lumMod val="75000"/>
          </a:schemeClr>
        </a:solidFill>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accent6">
            <a:lumMod val="75000"/>
          </a:schemeClr>
        </a:solidFill>
      </dgm:spPr>
      <dgm:t>
        <a:bodyPr/>
        <a:lstStyle/>
        <a:p>
          <a:r>
            <a:rPr lang="en-US" dirty="0"/>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accent6">
            <a:lumMod val="75000"/>
          </a:schemeClr>
        </a:solidFill>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accent6">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accent6">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accent6">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accent6">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accent6">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accent6">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bg2">
            <a:lumMod val="50000"/>
          </a:schemeClr>
        </a:solidFill>
        <a:ln w="76200">
          <a:solidFill>
            <a:schemeClr val="bg1"/>
          </a:solidFill>
        </a:ln>
      </dgm:spPr>
      <dgm:t>
        <a:bodyPr/>
        <a:lstStyle/>
        <a:p>
          <a:r>
            <a:rPr lang="en-US"/>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bg2">
            <a:lumMod val="50000"/>
          </a:schemeClr>
        </a:solidFill>
        <a:ln w="76200">
          <a:solidFill>
            <a:schemeClr val="bg1"/>
          </a:solidFill>
        </a:ln>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bg2">
            <a:lumMod val="50000"/>
          </a:schemeClr>
        </a:solidFill>
        <a:ln w="57150">
          <a:solidFill>
            <a:schemeClr val="bg1"/>
          </a:solidFill>
        </a:ln>
      </dgm:spPr>
      <dgm:t>
        <a:bodyPr/>
        <a:lstStyle/>
        <a:p>
          <a:r>
            <a:rPr lang="en-US"/>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bg2">
            <a:lumMod val="50000"/>
          </a:schemeClr>
        </a:solidFill>
        <a:ln w="57150">
          <a:solidFill>
            <a:schemeClr val="bg1"/>
          </a:solidFill>
        </a:ln>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accent6">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accent6">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accent6">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accent6">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accent6">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accent6">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accent6">
            <a:lumMod val="75000"/>
          </a:schemeClr>
        </a:solidFill>
      </dgm:spPr>
      <dgm:t>
        <a:bodyPr/>
        <a:lstStyle/>
        <a:p>
          <a:r>
            <a:rPr lang="en-US"/>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accent6">
            <a:lumMod val="75000"/>
          </a:schemeClr>
        </a:solidFill>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8926E-B13D-4AE4-AA59-2D5C3EA238F6}"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6EC5693F-0228-4AFE-818E-A989421A23E7}">
      <dgm:prSet phldrT="[Text]"/>
      <dgm:spPr/>
      <dgm:t>
        <a:bodyPr/>
        <a:lstStyle/>
        <a:p>
          <a:r>
            <a:rPr lang="en-US"/>
            <a:t>Step 1</a:t>
          </a:r>
        </a:p>
      </dgm:t>
    </dgm:pt>
    <dgm:pt modelId="{A4893F6C-AB07-49F9-B776-A50339D45479}" type="parTrans" cxnId="{0F7355E6-6C68-4519-9EFA-D405E77386A3}">
      <dgm:prSet/>
      <dgm:spPr/>
      <dgm:t>
        <a:bodyPr/>
        <a:lstStyle/>
        <a:p>
          <a:endParaRPr lang="en-US"/>
        </a:p>
      </dgm:t>
    </dgm:pt>
    <dgm:pt modelId="{20B0CD45-B3B7-4B5C-8B60-4547309A5BB8}" type="sibTrans" cxnId="{0F7355E6-6C68-4519-9EFA-D405E77386A3}">
      <dgm:prSet/>
      <dgm:spPr/>
      <dgm:t>
        <a:bodyPr/>
        <a:lstStyle/>
        <a:p>
          <a:endParaRPr lang="en-US"/>
        </a:p>
      </dgm:t>
    </dgm:pt>
    <dgm:pt modelId="{7B1D9C0B-A1B3-40D9-A2DF-14698F3CBEB9}">
      <dgm:prSet phldrT="[Text]"/>
      <dgm:spPr/>
      <dgm:t>
        <a:bodyPr/>
        <a:lstStyle/>
        <a:p>
          <a:r>
            <a:rPr lang="en-US">
              <a:solidFill>
                <a:sysClr val="windowText" lastClr="000000"/>
              </a:solidFill>
            </a:rPr>
            <a:t>Setup Docker</a:t>
          </a:r>
        </a:p>
      </dgm:t>
    </dgm:pt>
    <dgm:pt modelId="{EBBC7BFA-5296-4C1C-AEC1-FE7CECC675E7}" type="parTrans" cxnId="{1BC1B54C-7B82-4AAC-B1C3-51512A7505FA}">
      <dgm:prSet/>
      <dgm:spPr/>
      <dgm:t>
        <a:bodyPr/>
        <a:lstStyle/>
        <a:p>
          <a:endParaRPr lang="en-US"/>
        </a:p>
      </dgm:t>
    </dgm:pt>
    <dgm:pt modelId="{884AA746-213A-406A-B0BE-EB1F431F4CD0}" type="sibTrans" cxnId="{1BC1B54C-7B82-4AAC-B1C3-51512A7505FA}">
      <dgm:prSet/>
      <dgm:spPr/>
      <dgm:t>
        <a:bodyPr/>
        <a:lstStyle/>
        <a:p>
          <a:endParaRPr lang="en-US"/>
        </a:p>
      </dgm:t>
    </dgm:pt>
    <dgm:pt modelId="{BA8FC4D7-F3ED-407B-A2E3-3AC54E28550A}">
      <dgm:prSet phldrT="[Text]" custT="1"/>
      <dgm:spPr/>
      <dgm:t>
        <a:bodyPr/>
        <a:lstStyle/>
        <a:p>
          <a:pPr>
            <a:buNone/>
          </a:pPr>
          <a:r>
            <a:rPr lang="en-US" sz="1800">
              <a:solidFill>
                <a:sysClr val="windowText" lastClr="000000"/>
              </a:solidFill>
              <a:hlinkClick xmlns:r="http://schemas.openxmlformats.org/officeDocument/2006/relationships" r:id="rId1"/>
            </a:rPr>
            <a:t>https://www.docker.com/</a:t>
          </a:r>
          <a:endParaRPr lang="en-US" sz="1800">
            <a:solidFill>
              <a:sysClr val="windowText" lastClr="000000"/>
            </a:solidFill>
          </a:endParaRPr>
        </a:p>
      </dgm:t>
    </dgm:pt>
    <dgm:pt modelId="{D8DFB05F-D4E6-4C13-B714-06E8986AF0E1}" type="parTrans" cxnId="{03AB5FEA-6353-421A-9601-5EEB71146240}">
      <dgm:prSet/>
      <dgm:spPr/>
      <dgm:t>
        <a:bodyPr/>
        <a:lstStyle/>
        <a:p>
          <a:endParaRPr lang="en-US"/>
        </a:p>
      </dgm:t>
    </dgm:pt>
    <dgm:pt modelId="{92CD70F3-D76C-4759-BE77-2CF73BA3C9F7}" type="sibTrans" cxnId="{03AB5FEA-6353-421A-9601-5EEB71146240}">
      <dgm:prSet/>
      <dgm:spPr/>
      <dgm:t>
        <a:bodyPr/>
        <a:lstStyle/>
        <a:p>
          <a:endParaRPr lang="en-US"/>
        </a:p>
      </dgm:t>
    </dgm:pt>
    <dgm:pt modelId="{48395B2D-6AA1-401A-BA32-881B74097C45}">
      <dgm:prSet phldrT="[Text]"/>
      <dgm:spPr/>
      <dgm:t>
        <a:bodyPr/>
        <a:lstStyle/>
        <a:p>
          <a:r>
            <a:rPr lang="en-US"/>
            <a:t>Step 2</a:t>
          </a:r>
        </a:p>
      </dgm:t>
    </dgm:pt>
    <dgm:pt modelId="{13D8B034-BC9E-46DB-AE6A-131FB65A24F2}" type="parTrans" cxnId="{298C9516-A328-4408-9633-532F13B474C7}">
      <dgm:prSet/>
      <dgm:spPr/>
      <dgm:t>
        <a:bodyPr/>
        <a:lstStyle/>
        <a:p>
          <a:endParaRPr lang="en-US"/>
        </a:p>
      </dgm:t>
    </dgm:pt>
    <dgm:pt modelId="{C19A932A-EBEF-4398-8F5A-5F43D0BA40B5}" type="sibTrans" cxnId="{298C9516-A328-4408-9633-532F13B474C7}">
      <dgm:prSet/>
      <dgm:spPr/>
      <dgm:t>
        <a:bodyPr/>
        <a:lstStyle/>
        <a:p>
          <a:endParaRPr lang="en-US"/>
        </a:p>
      </dgm:t>
    </dgm:pt>
    <dgm:pt modelId="{DEECDD50-3799-4295-85C8-2E6D21AC19AB}">
      <dgm:prSet phldrT="[Text]"/>
      <dgm:spPr/>
      <dgm:t>
        <a:bodyPr/>
        <a:lstStyle/>
        <a:p>
          <a:r>
            <a:rPr lang="en-US">
              <a:solidFill>
                <a:schemeClr val="bg2"/>
              </a:solidFill>
            </a:rPr>
            <a:t>Visit NGC Catalog</a:t>
          </a:r>
        </a:p>
      </dgm:t>
    </dgm:pt>
    <dgm:pt modelId="{B25D92D3-4CB6-48AE-AAE6-463704F29262}" type="parTrans" cxnId="{F5735A43-D650-4862-A63B-2BADBDC3B427}">
      <dgm:prSet/>
      <dgm:spPr/>
      <dgm:t>
        <a:bodyPr/>
        <a:lstStyle/>
        <a:p>
          <a:endParaRPr lang="en-US"/>
        </a:p>
      </dgm:t>
    </dgm:pt>
    <dgm:pt modelId="{DF085514-004E-4273-88B1-2FC884D44CCD}" type="sibTrans" cxnId="{F5735A43-D650-4862-A63B-2BADBDC3B427}">
      <dgm:prSet/>
      <dgm:spPr/>
      <dgm:t>
        <a:bodyPr/>
        <a:lstStyle/>
        <a:p>
          <a:endParaRPr lang="en-US"/>
        </a:p>
      </dgm:t>
    </dgm:pt>
    <dgm:pt modelId="{A91135FD-764E-4CE4-B847-BD08745ECADE}">
      <dgm:prSet phldrT="[Text]" custT="1"/>
      <dgm:spPr/>
      <dgm:t>
        <a:bodyPr/>
        <a:lstStyle/>
        <a:p>
          <a:pPr>
            <a:buFont typeface="Arial" panose="020B0604020202020204" pitchFamily="34" charset="0"/>
            <a:buNone/>
          </a:pPr>
          <a:r>
            <a:rPr lang="en-US" sz="1800" dirty="0">
              <a:hlinkClick xmlns:r="http://schemas.openxmlformats.org/officeDocument/2006/relationships" r:id="rId2"/>
            </a:rPr>
            <a:t>https://ngc.nvidia.com/catalog/containers/nvidia:dli-dl-fundamentals</a:t>
          </a:r>
          <a:endParaRPr lang="en-US" sz="1800" dirty="0"/>
        </a:p>
      </dgm:t>
    </dgm:pt>
    <dgm:pt modelId="{51115BE0-E3F8-4C7C-BD47-B9C1D45DFB00}" type="parTrans" cxnId="{1756313E-0FDB-4E32-9250-3730DBD90728}">
      <dgm:prSet/>
      <dgm:spPr/>
      <dgm:t>
        <a:bodyPr/>
        <a:lstStyle/>
        <a:p>
          <a:endParaRPr lang="en-US"/>
        </a:p>
      </dgm:t>
    </dgm:pt>
    <dgm:pt modelId="{7AB76EBD-093B-4DD0-89B5-C60279B7E9B8}" type="sibTrans" cxnId="{1756313E-0FDB-4E32-9250-3730DBD90728}">
      <dgm:prSet/>
      <dgm:spPr/>
      <dgm:t>
        <a:bodyPr/>
        <a:lstStyle/>
        <a:p>
          <a:endParaRPr lang="en-US"/>
        </a:p>
      </dgm:t>
    </dgm:pt>
    <dgm:pt modelId="{A1D3013F-B49D-485C-918D-E2478D25C1B4}">
      <dgm:prSet phldrT="[Text]"/>
      <dgm:spPr/>
      <dgm:t>
        <a:bodyPr/>
        <a:lstStyle/>
        <a:p>
          <a:r>
            <a:rPr lang="en-US"/>
            <a:t>Step 3</a:t>
          </a:r>
        </a:p>
      </dgm:t>
    </dgm:pt>
    <dgm:pt modelId="{F641DB12-7CEB-4202-930F-D3D1410BFA43}" type="parTrans" cxnId="{DF2505CC-8EC5-43FD-8719-D78047CEDC7A}">
      <dgm:prSet/>
      <dgm:spPr/>
      <dgm:t>
        <a:bodyPr/>
        <a:lstStyle/>
        <a:p>
          <a:endParaRPr lang="en-US"/>
        </a:p>
      </dgm:t>
    </dgm:pt>
    <dgm:pt modelId="{8544242B-4627-4D77-95D1-FB7253F931DB}" type="sibTrans" cxnId="{DF2505CC-8EC5-43FD-8719-D78047CEDC7A}">
      <dgm:prSet/>
      <dgm:spPr/>
      <dgm:t>
        <a:bodyPr/>
        <a:lstStyle/>
        <a:p>
          <a:endParaRPr lang="en-US"/>
        </a:p>
      </dgm:t>
    </dgm:pt>
    <dgm:pt modelId="{B3286ADB-4605-45DF-B443-99F2B8151B7F}">
      <dgm:prSet phldrT="[Text]"/>
      <dgm:spPr/>
      <dgm:t>
        <a:bodyPr/>
        <a:lstStyle/>
        <a:p>
          <a:r>
            <a:rPr lang="en-US">
              <a:solidFill>
                <a:schemeClr val="bg2"/>
              </a:solidFill>
            </a:rPr>
            <a:t>Pull and Run Container</a:t>
          </a:r>
        </a:p>
      </dgm:t>
    </dgm:pt>
    <dgm:pt modelId="{15BAA549-C560-4744-82B6-7B5FAA734F78}" type="parTrans" cxnId="{28D75491-C030-4025-BDCA-F7140AE8A096}">
      <dgm:prSet/>
      <dgm:spPr/>
      <dgm:t>
        <a:bodyPr/>
        <a:lstStyle/>
        <a:p>
          <a:endParaRPr lang="en-US"/>
        </a:p>
      </dgm:t>
    </dgm:pt>
    <dgm:pt modelId="{61CE0C11-89AB-4B8F-A4D6-7801AF700FE4}" type="sibTrans" cxnId="{28D75491-C030-4025-BDCA-F7140AE8A096}">
      <dgm:prSet/>
      <dgm:spPr/>
      <dgm:t>
        <a:bodyPr/>
        <a:lstStyle/>
        <a:p>
          <a:endParaRPr lang="en-US"/>
        </a:p>
      </dgm:t>
    </dgm:pt>
    <dgm:pt modelId="{57D128CF-B8E4-453C-B002-2B2EC91D039B}">
      <dgm:prSet phldrT="[Text]"/>
      <dgm:spPr/>
      <dgm:t>
        <a:bodyPr/>
        <a:lstStyle/>
        <a:p>
          <a:pPr>
            <a:buNone/>
          </a:pPr>
          <a:r>
            <a:rPr lang="en-US">
              <a:solidFill>
                <a:schemeClr val="bg2"/>
              </a:solidFill>
            </a:rPr>
            <a:t>Visit </a:t>
          </a:r>
          <a:r>
            <a:rPr lang="en-US">
              <a:solidFill>
                <a:schemeClr val="bg2"/>
              </a:solidFill>
              <a:hlinkClick xmlns:r="http://schemas.openxmlformats.org/officeDocument/2006/relationships" r:id="rId3"/>
            </a:rPr>
            <a:t>localhost:8888</a:t>
          </a:r>
          <a:r>
            <a:rPr lang="en-US">
              <a:solidFill>
                <a:schemeClr val="bg2"/>
              </a:solidFill>
            </a:rPr>
            <a:t> to check out a </a:t>
          </a:r>
          <a:r>
            <a:rPr lang="en-US">
              <a:solidFill>
                <a:schemeClr val="bg2"/>
              </a:solidFill>
              <a:latin typeface="Arial"/>
            </a:rPr>
            <a:t>JupyterLab</a:t>
          </a:r>
          <a:r>
            <a:rPr lang="en-US">
              <a:solidFill>
                <a:schemeClr val="bg2"/>
              </a:solidFill>
            </a:rPr>
            <a:t> environment with a Next Steps Project</a:t>
          </a:r>
        </a:p>
      </dgm:t>
    </dgm:pt>
    <dgm:pt modelId="{60A6E29B-9049-447D-B600-F4E9C85843D4}" type="parTrans" cxnId="{121D7A7F-1515-4B55-B9BD-05080134786D}">
      <dgm:prSet/>
      <dgm:spPr/>
      <dgm:t>
        <a:bodyPr/>
        <a:lstStyle/>
        <a:p>
          <a:endParaRPr lang="en-US"/>
        </a:p>
      </dgm:t>
    </dgm:pt>
    <dgm:pt modelId="{2068E70C-BEBB-4DBF-BEFE-4A5A3B62E311}" type="sibTrans" cxnId="{121D7A7F-1515-4B55-B9BD-05080134786D}">
      <dgm:prSet/>
      <dgm:spPr/>
      <dgm:t>
        <a:bodyPr/>
        <a:lstStyle/>
        <a:p>
          <a:endParaRPr lang="en-US"/>
        </a:p>
      </dgm:t>
    </dgm:pt>
    <dgm:pt modelId="{069CD9A6-C445-4FB4-A9AE-DE5B0D287112}" type="pres">
      <dgm:prSet presAssocID="{CDF8926E-B13D-4AE4-AA59-2D5C3EA238F6}" presName="Name0" presStyleCnt="0">
        <dgm:presLayoutVars>
          <dgm:chMax/>
          <dgm:chPref val="3"/>
          <dgm:dir/>
          <dgm:animOne val="branch"/>
          <dgm:animLvl val="lvl"/>
        </dgm:presLayoutVars>
      </dgm:prSet>
      <dgm:spPr/>
    </dgm:pt>
    <dgm:pt modelId="{AAF4FB5C-E059-4F32-A624-0060A28DC0E6}" type="pres">
      <dgm:prSet presAssocID="{6EC5693F-0228-4AFE-818E-A989421A23E7}" presName="composite" presStyleCnt="0"/>
      <dgm:spPr/>
    </dgm:pt>
    <dgm:pt modelId="{7350287D-15BC-45FD-ACA1-8B513B50F92A}" type="pres">
      <dgm:prSet presAssocID="{6EC5693F-0228-4AFE-818E-A989421A23E7}" presName="FirstChild" presStyleLbl="revTx" presStyleIdx="0" presStyleCnt="6">
        <dgm:presLayoutVars>
          <dgm:chMax val="0"/>
          <dgm:chPref val="0"/>
          <dgm:bulletEnabled val="1"/>
        </dgm:presLayoutVars>
      </dgm:prSet>
      <dgm:spPr/>
    </dgm:pt>
    <dgm:pt modelId="{D97534C4-7AE0-4ED7-8E88-067FD9364E5C}" type="pres">
      <dgm:prSet presAssocID="{6EC5693F-0228-4AFE-818E-A989421A23E7}" presName="Parent" presStyleLbl="alignNode1" presStyleIdx="0" presStyleCnt="3">
        <dgm:presLayoutVars>
          <dgm:chMax val="3"/>
          <dgm:chPref val="3"/>
          <dgm:bulletEnabled val="1"/>
        </dgm:presLayoutVars>
      </dgm:prSet>
      <dgm:spPr/>
    </dgm:pt>
    <dgm:pt modelId="{3AF8AAD0-AF6F-41F2-9B4E-CC4CCD59B47F}" type="pres">
      <dgm:prSet presAssocID="{6EC5693F-0228-4AFE-818E-A989421A23E7}" presName="Accent" presStyleLbl="parChTrans1D1" presStyleIdx="0" presStyleCnt="3"/>
      <dgm:spPr/>
    </dgm:pt>
    <dgm:pt modelId="{B7EE45F1-A693-4155-A91B-DFB78CA26DFD}" type="pres">
      <dgm:prSet presAssocID="{6EC5693F-0228-4AFE-818E-A989421A23E7}" presName="Child" presStyleLbl="revTx" presStyleIdx="1" presStyleCnt="6">
        <dgm:presLayoutVars>
          <dgm:chMax val="0"/>
          <dgm:chPref val="0"/>
          <dgm:bulletEnabled val="1"/>
        </dgm:presLayoutVars>
      </dgm:prSet>
      <dgm:spPr/>
    </dgm:pt>
    <dgm:pt modelId="{3A2933FD-F04A-401F-8168-C8044A705767}" type="pres">
      <dgm:prSet presAssocID="{20B0CD45-B3B7-4B5C-8B60-4547309A5BB8}" presName="sibTrans" presStyleCnt="0"/>
      <dgm:spPr/>
    </dgm:pt>
    <dgm:pt modelId="{177F3EFC-4FFB-46D9-90B3-4723771E1975}" type="pres">
      <dgm:prSet presAssocID="{48395B2D-6AA1-401A-BA32-881B74097C45}" presName="composite" presStyleCnt="0"/>
      <dgm:spPr/>
    </dgm:pt>
    <dgm:pt modelId="{228222BC-63A7-4F38-A2EE-607B26F6CCCB}" type="pres">
      <dgm:prSet presAssocID="{48395B2D-6AA1-401A-BA32-881B74097C45}" presName="FirstChild" presStyleLbl="revTx" presStyleIdx="2" presStyleCnt="6">
        <dgm:presLayoutVars>
          <dgm:chMax val="0"/>
          <dgm:chPref val="0"/>
          <dgm:bulletEnabled val="1"/>
        </dgm:presLayoutVars>
      </dgm:prSet>
      <dgm:spPr/>
    </dgm:pt>
    <dgm:pt modelId="{9065B11A-B3C5-4F76-9369-8E13712F6578}" type="pres">
      <dgm:prSet presAssocID="{48395B2D-6AA1-401A-BA32-881B74097C45}" presName="Parent" presStyleLbl="alignNode1" presStyleIdx="1" presStyleCnt="3">
        <dgm:presLayoutVars>
          <dgm:chMax val="3"/>
          <dgm:chPref val="3"/>
          <dgm:bulletEnabled val="1"/>
        </dgm:presLayoutVars>
      </dgm:prSet>
      <dgm:spPr/>
    </dgm:pt>
    <dgm:pt modelId="{BAD1B17C-DB14-4F5B-9AEE-AA7FDA0C8ACE}" type="pres">
      <dgm:prSet presAssocID="{48395B2D-6AA1-401A-BA32-881B74097C45}" presName="Accent" presStyleLbl="parChTrans1D1" presStyleIdx="1" presStyleCnt="3"/>
      <dgm:spPr/>
    </dgm:pt>
    <dgm:pt modelId="{8E7EA498-6D64-4C5E-802E-2F40F75E749A}" type="pres">
      <dgm:prSet presAssocID="{48395B2D-6AA1-401A-BA32-881B74097C45}" presName="Child" presStyleLbl="revTx" presStyleIdx="3" presStyleCnt="6">
        <dgm:presLayoutVars>
          <dgm:chMax val="0"/>
          <dgm:chPref val="0"/>
          <dgm:bulletEnabled val="1"/>
        </dgm:presLayoutVars>
      </dgm:prSet>
      <dgm:spPr/>
    </dgm:pt>
    <dgm:pt modelId="{6042A235-07B3-4047-A315-E55653CDE55B}" type="pres">
      <dgm:prSet presAssocID="{C19A932A-EBEF-4398-8F5A-5F43D0BA40B5}" presName="sibTrans" presStyleCnt="0"/>
      <dgm:spPr/>
    </dgm:pt>
    <dgm:pt modelId="{E966A5E3-1558-45BC-9719-862077E54EFC}" type="pres">
      <dgm:prSet presAssocID="{A1D3013F-B49D-485C-918D-E2478D25C1B4}" presName="composite" presStyleCnt="0"/>
      <dgm:spPr/>
    </dgm:pt>
    <dgm:pt modelId="{75375987-007C-4F99-8431-8251D10769EE}" type="pres">
      <dgm:prSet presAssocID="{A1D3013F-B49D-485C-918D-E2478D25C1B4}" presName="FirstChild" presStyleLbl="revTx" presStyleIdx="4" presStyleCnt="6">
        <dgm:presLayoutVars>
          <dgm:chMax val="0"/>
          <dgm:chPref val="0"/>
          <dgm:bulletEnabled val="1"/>
        </dgm:presLayoutVars>
      </dgm:prSet>
      <dgm:spPr/>
    </dgm:pt>
    <dgm:pt modelId="{DF710103-0032-4CB2-8B40-A2EA97122203}" type="pres">
      <dgm:prSet presAssocID="{A1D3013F-B49D-485C-918D-E2478D25C1B4}" presName="Parent" presStyleLbl="alignNode1" presStyleIdx="2" presStyleCnt="3">
        <dgm:presLayoutVars>
          <dgm:chMax val="3"/>
          <dgm:chPref val="3"/>
          <dgm:bulletEnabled val="1"/>
        </dgm:presLayoutVars>
      </dgm:prSet>
      <dgm:spPr/>
    </dgm:pt>
    <dgm:pt modelId="{2EE44F83-047A-401B-8985-8A4359186FB5}" type="pres">
      <dgm:prSet presAssocID="{A1D3013F-B49D-485C-918D-E2478D25C1B4}" presName="Accent" presStyleLbl="parChTrans1D1" presStyleIdx="2" presStyleCnt="3"/>
      <dgm:spPr/>
    </dgm:pt>
    <dgm:pt modelId="{A383D2B1-7249-4BBA-9274-DFF70B17DE11}" type="pres">
      <dgm:prSet presAssocID="{A1D3013F-B49D-485C-918D-E2478D25C1B4}" presName="Child" presStyleLbl="revTx" presStyleIdx="5" presStyleCnt="6">
        <dgm:presLayoutVars>
          <dgm:chMax val="0"/>
          <dgm:chPref val="0"/>
          <dgm:bulletEnabled val="1"/>
        </dgm:presLayoutVars>
      </dgm:prSet>
      <dgm:spPr/>
    </dgm:pt>
  </dgm:ptLst>
  <dgm:cxnLst>
    <dgm:cxn modelId="{265FF708-664F-43CF-9471-BE0D4BEFD928}" type="presOf" srcId="{6EC5693F-0228-4AFE-818E-A989421A23E7}" destId="{D97534C4-7AE0-4ED7-8E88-067FD9364E5C}" srcOrd="0" destOrd="0" presId="urn:microsoft.com/office/officeart/2011/layout/TabList"/>
    <dgm:cxn modelId="{E8DD6509-2D99-43D5-8CE3-534A1A624C2A}" type="presOf" srcId="{BA8FC4D7-F3ED-407B-A2E3-3AC54E28550A}" destId="{B7EE45F1-A693-4155-A91B-DFB78CA26DFD}" srcOrd="0" destOrd="0" presId="urn:microsoft.com/office/officeart/2011/layout/TabList"/>
    <dgm:cxn modelId="{298C9516-A328-4408-9633-532F13B474C7}" srcId="{CDF8926E-B13D-4AE4-AA59-2D5C3EA238F6}" destId="{48395B2D-6AA1-401A-BA32-881B74097C45}" srcOrd="1" destOrd="0" parTransId="{13D8B034-BC9E-46DB-AE6A-131FB65A24F2}" sibTransId="{C19A932A-EBEF-4398-8F5A-5F43D0BA40B5}"/>
    <dgm:cxn modelId="{FAB88C29-BC39-4829-A12D-23048C998D12}" type="presOf" srcId="{A1D3013F-B49D-485C-918D-E2478D25C1B4}" destId="{DF710103-0032-4CB2-8B40-A2EA97122203}" srcOrd="0" destOrd="0" presId="urn:microsoft.com/office/officeart/2011/layout/TabList"/>
    <dgm:cxn modelId="{1756313E-0FDB-4E32-9250-3730DBD90728}" srcId="{48395B2D-6AA1-401A-BA32-881B74097C45}" destId="{A91135FD-764E-4CE4-B847-BD08745ECADE}" srcOrd="1" destOrd="0" parTransId="{51115BE0-E3F8-4C7C-BD47-B9C1D45DFB00}" sibTransId="{7AB76EBD-093B-4DD0-89B5-C60279B7E9B8}"/>
    <dgm:cxn modelId="{B28D4D40-B71C-4F23-8ECC-CCF609478D7A}" type="presOf" srcId="{7B1D9C0B-A1B3-40D9-A2DF-14698F3CBEB9}" destId="{7350287D-15BC-45FD-ACA1-8B513B50F92A}" srcOrd="0" destOrd="0" presId="urn:microsoft.com/office/officeart/2011/layout/TabList"/>
    <dgm:cxn modelId="{F5735A43-D650-4862-A63B-2BADBDC3B427}" srcId="{48395B2D-6AA1-401A-BA32-881B74097C45}" destId="{DEECDD50-3799-4295-85C8-2E6D21AC19AB}" srcOrd="0" destOrd="0" parTransId="{B25D92D3-4CB6-48AE-AAE6-463704F29262}" sibTransId="{DF085514-004E-4273-88B1-2FC884D44CCD}"/>
    <dgm:cxn modelId="{A250F664-3DF5-4BA4-9F13-222CB9A90178}" type="presOf" srcId="{DEECDD50-3799-4295-85C8-2E6D21AC19AB}" destId="{228222BC-63A7-4F38-A2EE-607B26F6CCCB}" srcOrd="0" destOrd="0" presId="urn:microsoft.com/office/officeart/2011/layout/TabList"/>
    <dgm:cxn modelId="{1BC1B54C-7B82-4AAC-B1C3-51512A7505FA}" srcId="{6EC5693F-0228-4AFE-818E-A989421A23E7}" destId="{7B1D9C0B-A1B3-40D9-A2DF-14698F3CBEB9}" srcOrd="0" destOrd="0" parTransId="{EBBC7BFA-5296-4C1C-AEC1-FE7CECC675E7}" sibTransId="{884AA746-213A-406A-B0BE-EB1F431F4CD0}"/>
    <dgm:cxn modelId="{121D7A7F-1515-4B55-B9BD-05080134786D}" srcId="{A1D3013F-B49D-485C-918D-E2478D25C1B4}" destId="{57D128CF-B8E4-453C-B002-2B2EC91D039B}" srcOrd="1" destOrd="0" parTransId="{60A6E29B-9049-447D-B600-F4E9C85843D4}" sibTransId="{2068E70C-BEBB-4DBF-BEFE-4A5A3B62E311}"/>
    <dgm:cxn modelId="{0485E38B-1CEB-43BB-8959-4D8E8930BFE9}" type="presOf" srcId="{48395B2D-6AA1-401A-BA32-881B74097C45}" destId="{9065B11A-B3C5-4F76-9369-8E13712F6578}" srcOrd="0" destOrd="0" presId="urn:microsoft.com/office/officeart/2011/layout/TabList"/>
    <dgm:cxn modelId="{F306F090-4AFB-40CC-BE01-25FB7D755FF2}" type="presOf" srcId="{CDF8926E-B13D-4AE4-AA59-2D5C3EA238F6}" destId="{069CD9A6-C445-4FB4-A9AE-DE5B0D287112}" srcOrd="0" destOrd="0" presId="urn:microsoft.com/office/officeart/2011/layout/TabList"/>
    <dgm:cxn modelId="{28D75491-C030-4025-BDCA-F7140AE8A096}" srcId="{A1D3013F-B49D-485C-918D-E2478D25C1B4}" destId="{B3286ADB-4605-45DF-B443-99F2B8151B7F}" srcOrd="0" destOrd="0" parTransId="{15BAA549-C560-4744-82B6-7B5FAA734F78}" sibTransId="{61CE0C11-89AB-4B8F-A4D6-7801AF700FE4}"/>
    <dgm:cxn modelId="{1B5B1D9D-63CC-4CAD-860E-573263AFBF97}" type="presOf" srcId="{A91135FD-764E-4CE4-B847-BD08745ECADE}" destId="{8E7EA498-6D64-4C5E-802E-2F40F75E749A}" srcOrd="0" destOrd="0" presId="urn:microsoft.com/office/officeart/2011/layout/TabList"/>
    <dgm:cxn modelId="{038B8ABB-3984-4D30-99CD-64E070333ECD}" type="presOf" srcId="{57D128CF-B8E4-453C-B002-2B2EC91D039B}" destId="{A383D2B1-7249-4BBA-9274-DFF70B17DE11}" srcOrd="0" destOrd="0" presId="urn:microsoft.com/office/officeart/2011/layout/TabList"/>
    <dgm:cxn modelId="{DF2505CC-8EC5-43FD-8719-D78047CEDC7A}" srcId="{CDF8926E-B13D-4AE4-AA59-2D5C3EA238F6}" destId="{A1D3013F-B49D-485C-918D-E2478D25C1B4}" srcOrd="2" destOrd="0" parTransId="{F641DB12-7CEB-4202-930F-D3D1410BFA43}" sibTransId="{8544242B-4627-4D77-95D1-FB7253F931DB}"/>
    <dgm:cxn modelId="{023DA8DE-DC40-456C-BC7F-3676BD629347}" type="presOf" srcId="{B3286ADB-4605-45DF-B443-99F2B8151B7F}" destId="{75375987-007C-4F99-8431-8251D10769EE}" srcOrd="0" destOrd="0" presId="urn:microsoft.com/office/officeart/2011/layout/TabList"/>
    <dgm:cxn modelId="{0F7355E6-6C68-4519-9EFA-D405E77386A3}" srcId="{CDF8926E-B13D-4AE4-AA59-2D5C3EA238F6}" destId="{6EC5693F-0228-4AFE-818E-A989421A23E7}" srcOrd="0" destOrd="0" parTransId="{A4893F6C-AB07-49F9-B776-A50339D45479}" sibTransId="{20B0CD45-B3B7-4B5C-8B60-4547309A5BB8}"/>
    <dgm:cxn modelId="{03AB5FEA-6353-421A-9601-5EEB71146240}" srcId="{6EC5693F-0228-4AFE-818E-A989421A23E7}" destId="{BA8FC4D7-F3ED-407B-A2E3-3AC54E28550A}" srcOrd="1" destOrd="0" parTransId="{D8DFB05F-D4E6-4C13-B714-06E8986AF0E1}" sibTransId="{92CD70F3-D76C-4759-BE77-2CF73BA3C9F7}"/>
    <dgm:cxn modelId="{39EFEEA3-D42F-4095-B632-328A96D06A6F}" type="presParOf" srcId="{069CD9A6-C445-4FB4-A9AE-DE5B0D287112}" destId="{AAF4FB5C-E059-4F32-A624-0060A28DC0E6}" srcOrd="0" destOrd="0" presId="urn:microsoft.com/office/officeart/2011/layout/TabList"/>
    <dgm:cxn modelId="{344D9BB8-E753-4058-93A4-4DC00BDD7ED9}" type="presParOf" srcId="{AAF4FB5C-E059-4F32-A624-0060A28DC0E6}" destId="{7350287D-15BC-45FD-ACA1-8B513B50F92A}" srcOrd="0" destOrd="0" presId="urn:microsoft.com/office/officeart/2011/layout/TabList"/>
    <dgm:cxn modelId="{F66E1037-A89C-4EDE-A584-052BFEFCBCDB}" type="presParOf" srcId="{AAF4FB5C-E059-4F32-A624-0060A28DC0E6}" destId="{D97534C4-7AE0-4ED7-8E88-067FD9364E5C}" srcOrd="1" destOrd="0" presId="urn:microsoft.com/office/officeart/2011/layout/TabList"/>
    <dgm:cxn modelId="{63EA3592-68B0-4ECA-BED0-C1E273DB0F68}" type="presParOf" srcId="{AAF4FB5C-E059-4F32-A624-0060A28DC0E6}" destId="{3AF8AAD0-AF6F-41F2-9B4E-CC4CCD59B47F}" srcOrd="2" destOrd="0" presId="urn:microsoft.com/office/officeart/2011/layout/TabList"/>
    <dgm:cxn modelId="{4D06FE79-FC66-4526-8F9F-E9CAEDE58D22}" type="presParOf" srcId="{069CD9A6-C445-4FB4-A9AE-DE5B0D287112}" destId="{B7EE45F1-A693-4155-A91B-DFB78CA26DFD}" srcOrd="1" destOrd="0" presId="urn:microsoft.com/office/officeart/2011/layout/TabList"/>
    <dgm:cxn modelId="{089A6823-0AB2-4D05-BD2C-BAC9CE754CC1}" type="presParOf" srcId="{069CD9A6-C445-4FB4-A9AE-DE5B0D287112}" destId="{3A2933FD-F04A-401F-8168-C8044A705767}" srcOrd="2" destOrd="0" presId="urn:microsoft.com/office/officeart/2011/layout/TabList"/>
    <dgm:cxn modelId="{FE195E3B-82DF-4E8E-814A-6327C1B287E9}" type="presParOf" srcId="{069CD9A6-C445-4FB4-A9AE-DE5B0D287112}" destId="{177F3EFC-4FFB-46D9-90B3-4723771E1975}" srcOrd="3" destOrd="0" presId="urn:microsoft.com/office/officeart/2011/layout/TabList"/>
    <dgm:cxn modelId="{37B71441-9847-43AF-8B1A-99D953640C77}" type="presParOf" srcId="{177F3EFC-4FFB-46D9-90B3-4723771E1975}" destId="{228222BC-63A7-4F38-A2EE-607B26F6CCCB}" srcOrd="0" destOrd="0" presId="urn:microsoft.com/office/officeart/2011/layout/TabList"/>
    <dgm:cxn modelId="{7CB1A37E-2828-4960-8EF2-6E97F4910308}" type="presParOf" srcId="{177F3EFC-4FFB-46D9-90B3-4723771E1975}" destId="{9065B11A-B3C5-4F76-9369-8E13712F6578}" srcOrd="1" destOrd="0" presId="urn:microsoft.com/office/officeart/2011/layout/TabList"/>
    <dgm:cxn modelId="{980E4DF1-2767-4DD7-B3CB-A5C31DC8B279}" type="presParOf" srcId="{177F3EFC-4FFB-46D9-90B3-4723771E1975}" destId="{BAD1B17C-DB14-4F5B-9AEE-AA7FDA0C8ACE}" srcOrd="2" destOrd="0" presId="urn:microsoft.com/office/officeart/2011/layout/TabList"/>
    <dgm:cxn modelId="{35718F38-1262-4AA1-A63E-2A99FD82FFCC}" type="presParOf" srcId="{069CD9A6-C445-4FB4-A9AE-DE5B0D287112}" destId="{8E7EA498-6D64-4C5E-802E-2F40F75E749A}" srcOrd="4" destOrd="0" presId="urn:microsoft.com/office/officeart/2011/layout/TabList"/>
    <dgm:cxn modelId="{00FD5420-28A6-4ECD-8510-F6404D919EE0}" type="presParOf" srcId="{069CD9A6-C445-4FB4-A9AE-DE5B0D287112}" destId="{6042A235-07B3-4047-A315-E55653CDE55B}" srcOrd="5" destOrd="0" presId="urn:microsoft.com/office/officeart/2011/layout/TabList"/>
    <dgm:cxn modelId="{4D670316-AC27-46AF-A6B0-5C6328C0CB00}" type="presParOf" srcId="{069CD9A6-C445-4FB4-A9AE-DE5B0D287112}" destId="{E966A5E3-1558-45BC-9719-862077E54EFC}" srcOrd="6" destOrd="0" presId="urn:microsoft.com/office/officeart/2011/layout/TabList"/>
    <dgm:cxn modelId="{FA427F40-0306-4759-BFAD-DFA475AF4F51}" type="presParOf" srcId="{E966A5E3-1558-45BC-9719-862077E54EFC}" destId="{75375987-007C-4F99-8431-8251D10769EE}" srcOrd="0" destOrd="0" presId="urn:microsoft.com/office/officeart/2011/layout/TabList"/>
    <dgm:cxn modelId="{C4D190A3-6D46-4A19-9346-38F99E88BA0E}" type="presParOf" srcId="{E966A5E3-1558-45BC-9719-862077E54EFC}" destId="{DF710103-0032-4CB2-8B40-A2EA97122203}" srcOrd="1" destOrd="0" presId="urn:microsoft.com/office/officeart/2011/layout/TabList"/>
    <dgm:cxn modelId="{9358A628-2299-465B-9ADF-37ED88D400DA}" type="presParOf" srcId="{E966A5E3-1558-45BC-9719-862077E54EFC}" destId="{2EE44F83-047A-401B-8985-8A4359186FB5}" srcOrd="2" destOrd="0" presId="urn:microsoft.com/office/officeart/2011/layout/TabList"/>
    <dgm:cxn modelId="{3A4642FB-05CF-46BD-B548-F41209F210F3}" type="presParOf" srcId="{069CD9A6-C445-4FB4-A9AE-DE5B0D287112}" destId="{A383D2B1-7249-4BBA-9274-DFF70B17DE11}"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bg2">
            <a:lumMod val="50000"/>
          </a:schemeClr>
        </a:solidFill>
        <a:ln w="762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bg2">
            <a:lumMod val="5000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44F83-047A-401B-8985-8A4359186FB5}">
      <dsp:nvSpPr>
        <dsp:cNvPr id="0" name=""/>
        <dsp:cNvSpPr/>
      </dsp:nvSpPr>
      <dsp:spPr>
        <a:xfrm>
          <a:off x="0" y="293197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D1B17C-DB14-4F5B-9AEE-AA7FDA0C8ACE}">
      <dsp:nvSpPr>
        <dsp:cNvPr id="0" name=""/>
        <dsp:cNvSpPr/>
      </dsp:nvSpPr>
      <dsp:spPr>
        <a:xfrm>
          <a:off x="0" y="167264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F8AAD0-AF6F-41F2-9B4E-CC4CCD59B47F}">
      <dsp:nvSpPr>
        <dsp:cNvPr id="0" name=""/>
        <dsp:cNvSpPr/>
      </dsp:nvSpPr>
      <dsp:spPr>
        <a:xfrm>
          <a:off x="0" y="41331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0287D-15BC-45FD-ACA1-8B513B50F92A}">
      <dsp:nvSpPr>
        <dsp:cNvPr id="0" name=""/>
        <dsp:cNvSpPr/>
      </dsp:nvSpPr>
      <dsp:spPr>
        <a:xfrm>
          <a:off x="905172" y="46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ysClr val="windowText" lastClr="000000"/>
              </a:solidFill>
            </a:rPr>
            <a:t>Setup Docker</a:t>
          </a:r>
        </a:p>
      </dsp:txBody>
      <dsp:txXfrm>
        <a:off x="905172" y="460"/>
        <a:ext cx="2576258" cy="412854"/>
      </dsp:txXfrm>
    </dsp:sp>
    <dsp:sp modelId="{D97534C4-7AE0-4ED7-8E88-067FD9364E5C}">
      <dsp:nvSpPr>
        <dsp:cNvPr id="0" name=""/>
        <dsp:cNvSpPr/>
      </dsp:nvSpPr>
      <dsp:spPr>
        <a:xfrm>
          <a:off x="0" y="46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1</a:t>
          </a:r>
        </a:p>
      </dsp:txBody>
      <dsp:txXfrm>
        <a:off x="20157" y="20617"/>
        <a:ext cx="864858" cy="392697"/>
      </dsp:txXfrm>
    </dsp:sp>
    <dsp:sp modelId="{B7EE45F1-A693-4155-A91B-DFB78CA26DFD}">
      <dsp:nvSpPr>
        <dsp:cNvPr id="0" name=""/>
        <dsp:cNvSpPr/>
      </dsp:nvSpPr>
      <dsp:spPr>
        <a:xfrm>
          <a:off x="0" y="41331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r>
            <a:rPr lang="en-US" sz="1800" kern="1200">
              <a:solidFill>
                <a:sysClr val="windowText" lastClr="000000"/>
              </a:solidFill>
              <a:hlinkClick xmlns:r="http://schemas.openxmlformats.org/officeDocument/2006/relationships" r:id="rId1"/>
            </a:rPr>
            <a:t>https://www.docker.com/</a:t>
          </a:r>
          <a:endParaRPr lang="en-US" sz="1800" kern="1200">
            <a:solidFill>
              <a:sysClr val="windowText" lastClr="000000"/>
            </a:solidFill>
          </a:endParaRPr>
        </a:p>
      </dsp:txBody>
      <dsp:txXfrm>
        <a:off x="0" y="413315"/>
        <a:ext cx="3481431" cy="825832"/>
      </dsp:txXfrm>
    </dsp:sp>
    <dsp:sp modelId="{228222BC-63A7-4F38-A2EE-607B26F6CCCB}">
      <dsp:nvSpPr>
        <dsp:cNvPr id="0" name=""/>
        <dsp:cNvSpPr/>
      </dsp:nvSpPr>
      <dsp:spPr>
        <a:xfrm>
          <a:off x="905172" y="125979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chemeClr val="bg2"/>
              </a:solidFill>
            </a:rPr>
            <a:t>Visit NGC Catalog</a:t>
          </a:r>
        </a:p>
      </dsp:txBody>
      <dsp:txXfrm>
        <a:off x="905172" y="1259790"/>
        <a:ext cx="2576258" cy="412854"/>
      </dsp:txXfrm>
    </dsp:sp>
    <dsp:sp modelId="{9065B11A-B3C5-4F76-9369-8E13712F6578}">
      <dsp:nvSpPr>
        <dsp:cNvPr id="0" name=""/>
        <dsp:cNvSpPr/>
      </dsp:nvSpPr>
      <dsp:spPr>
        <a:xfrm>
          <a:off x="0" y="125979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2</a:t>
          </a:r>
        </a:p>
      </dsp:txBody>
      <dsp:txXfrm>
        <a:off x="20157" y="1279947"/>
        <a:ext cx="864858" cy="392697"/>
      </dsp:txXfrm>
    </dsp:sp>
    <dsp:sp modelId="{8E7EA498-6D64-4C5E-802E-2F40F75E749A}">
      <dsp:nvSpPr>
        <dsp:cNvPr id="0" name=""/>
        <dsp:cNvSpPr/>
      </dsp:nvSpPr>
      <dsp:spPr>
        <a:xfrm>
          <a:off x="0" y="167264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en-US" sz="1800" kern="1200" dirty="0">
              <a:hlinkClick xmlns:r="http://schemas.openxmlformats.org/officeDocument/2006/relationships" r:id="rId2"/>
            </a:rPr>
            <a:t>https://ngc.nvidia.com/catalog/containers/nvidia:dli-dl-fundamentals</a:t>
          </a:r>
          <a:endParaRPr lang="en-US" sz="1800" kern="1200" dirty="0"/>
        </a:p>
      </dsp:txBody>
      <dsp:txXfrm>
        <a:off x="0" y="1672645"/>
        <a:ext cx="3481431" cy="825832"/>
      </dsp:txXfrm>
    </dsp:sp>
    <dsp:sp modelId="{75375987-007C-4F99-8431-8251D10769EE}">
      <dsp:nvSpPr>
        <dsp:cNvPr id="0" name=""/>
        <dsp:cNvSpPr/>
      </dsp:nvSpPr>
      <dsp:spPr>
        <a:xfrm>
          <a:off x="905172" y="251912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kern="1200">
              <a:solidFill>
                <a:schemeClr val="bg2"/>
              </a:solidFill>
            </a:rPr>
            <a:t>Pull and Run Container</a:t>
          </a:r>
        </a:p>
      </dsp:txBody>
      <dsp:txXfrm>
        <a:off x="905172" y="2519120"/>
        <a:ext cx="2576258" cy="412854"/>
      </dsp:txXfrm>
    </dsp:sp>
    <dsp:sp modelId="{DF710103-0032-4CB2-8B40-A2EA97122203}">
      <dsp:nvSpPr>
        <dsp:cNvPr id="0" name=""/>
        <dsp:cNvSpPr/>
      </dsp:nvSpPr>
      <dsp:spPr>
        <a:xfrm>
          <a:off x="0" y="251912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3</a:t>
          </a:r>
        </a:p>
      </dsp:txBody>
      <dsp:txXfrm>
        <a:off x="20157" y="2539277"/>
        <a:ext cx="864858" cy="392697"/>
      </dsp:txXfrm>
    </dsp:sp>
    <dsp:sp modelId="{A383D2B1-7249-4BBA-9274-DFF70B17DE11}">
      <dsp:nvSpPr>
        <dsp:cNvPr id="0" name=""/>
        <dsp:cNvSpPr/>
      </dsp:nvSpPr>
      <dsp:spPr>
        <a:xfrm>
          <a:off x="0" y="293197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None/>
          </a:pPr>
          <a:r>
            <a:rPr lang="en-US" sz="1800" kern="1200">
              <a:solidFill>
                <a:schemeClr val="bg2"/>
              </a:solidFill>
            </a:rPr>
            <a:t>Visit </a:t>
          </a:r>
          <a:r>
            <a:rPr lang="en-US" sz="1800" kern="1200">
              <a:solidFill>
                <a:schemeClr val="bg2"/>
              </a:solidFill>
              <a:hlinkClick xmlns:r="http://schemas.openxmlformats.org/officeDocument/2006/relationships" r:id="rId3"/>
            </a:rPr>
            <a:t>localhost:8888</a:t>
          </a:r>
          <a:r>
            <a:rPr lang="en-US" sz="1800" kern="1200">
              <a:solidFill>
                <a:schemeClr val="bg2"/>
              </a:solidFill>
            </a:rPr>
            <a:t> to check out a </a:t>
          </a:r>
          <a:r>
            <a:rPr lang="en-US" sz="1800" kern="1200">
              <a:solidFill>
                <a:schemeClr val="bg2"/>
              </a:solidFill>
              <a:latin typeface="Arial"/>
            </a:rPr>
            <a:t>JupyterLab</a:t>
          </a:r>
          <a:r>
            <a:rPr lang="en-US" sz="1800" kern="1200">
              <a:solidFill>
                <a:schemeClr val="bg2"/>
              </a:solidFill>
            </a:rPr>
            <a:t> environment with a Next Steps Project</a:t>
          </a:r>
        </a:p>
      </dsp:txBody>
      <dsp:txXfrm>
        <a:off x="0" y="2931975"/>
        <a:ext cx="3481431" cy="8258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2/9/2021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8HyCNIVRbSU"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We’ll start simple and create a model that takes one word as an input and tries to predict the next word as an output. Given our dictionary, we might predict the word to come after “dog” would be “ate” or “barked”. How would we set up our model to do this?</a:t>
            </a:r>
          </a:p>
          <a:p>
            <a:endParaRPr lang="en-US">
              <a:latin typeface="Trebuchet MS"/>
            </a:endParaRPr>
          </a:p>
          <a:p>
            <a:r>
              <a:rPr lang="en-US">
                <a:latin typeface="Trebuchet MS"/>
              </a:rPr>
              <a:t>Even though we’ve assigned each word a number, it’s still a categorical variable. To treat it as such, we’ll assign each word to an input neuron.</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31533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From the computer’s perspective, it will assign the input word a 1 and all other inputs a 0. This is called one-hot encoding because we’re giving one value a one (the hot) and everything else is cold (the zeros). For the outputs, it will assign a percentage chance that the output word will follow the input word.</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94281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That works well if we have a small dictionary size, but what if we have millions of words? That would result in us having millions of weights! One trick to handle this situation is to make something called an embedding. Let’s say we have a dictionary of animals and we want to represent them with two numbers. We might take two ways we can describe these animals like how domestic/wild they are and how big/small they are. We’ll assign an animal that’s totally domestic a -1 on the domestic/wild scale and assign an animal that’s totally wild a +1 on the domestic/wild scale.</a:t>
            </a:r>
          </a:p>
          <a:p>
            <a:endParaRPr lang="en-US" dirty="0">
              <a:latin typeface="Trebuchet MS"/>
            </a:endParaRPr>
          </a:p>
          <a:p>
            <a:r>
              <a:rPr lang="en-US" dirty="0">
                <a:latin typeface="Trebuchet MS"/>
              </a:rPr>
              <a:t>This is called an embedding because we’re taking something that’s higher dimensional (all of our animals as categories) and mapping them in a smaller dimensional space. We’re using two descriptors here, so it’s a 2-dimensional embedding. If we used three descriptors like domestic/wild, big/small, and prey/predator, that would be a 3-dimensional embedding.</a:t>
            </a:r>
          </a:p>
          <a:p>
            <a:endParaRPr lang="en-US" dirty="0">
              <a:latin typeface="Trebuchet MS"/>
            </a:endParaRPr>
          </a:p>
          <a:p>
            <a:r>
              <a:rPr lang="en-US" dirty="0">
                <a:latin typeface="Trebuchet MS"/>
              </a:rPr>
              <a:t>A long time ago, a group of linguists tried to do this exercise where they assigned values to word descriptors. Today, we can use neural networks.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83872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Whenever we go from higher dimensional space down to lower dimensional space in our neural network, that’s technically an embedding. In other words, whenever we go from more neurons to less neurons, we’re creating an embedding. The number of neurons in the lower dimension is the embedding size.</a:t>
            </a:r>
          </a:p>
          <a:p>
            <a:endParaRPr lang="en-US">
              <a:latin typeface="Trebuchet MS"/>
            </a:endParaRPr>
          </a:p>
          <a:p>
            <a:r>
              <a:rPr lang="en-US">
                <a:latin typeface="Trebuchet MS"/>
              </a:rPr>
              <a:t>These days, people often use transfer learning for word embeddings. This follows the results of recent research. In the lab today, we’ll be creating our own to see how it’s done.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1844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Trebuchet MS"/>
              </a:rPr>
              <a:t>Cool, so we now know how to map our words to numbers. However, if we’re going to predict the next word of a sentence, we’ll need a way to capture the previous words used in a sentence.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3667248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Here, we’re trying to predict the third word of these sentences, but the first word of these sentences has a significant impact on those predictions.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501354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In order to keep this first word in memory, we’re going to create something called a Recurrent Neural Network, or RNN. It will make more sense when we see it in action, so let’s step through it with our cats example.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263742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Let’s start off with our cat prediction. We’ll feed a 1 into the neuron that corresponds with cat, and like before, we’ll get a prediction on what the next word will be.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093135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When we do this, the neurons in our RNN layer are going to have a numerical output just like a normal neuron does.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739001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We’re going to use this same output again when we feed in the next word for our sentence. In general terms, our networks learns that  “Cats” at the beginning of the sentence has a specific meaning as opposed to during a different part of the sentence.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543918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We’ll reuse our network again for the next word, “say”. When we combine this with the encoding we have from “cats” …</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397304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get a new encoding in our RNN, and a new prediction for the next word in our sentence.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34061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lab, we’ll be using an evolution of the RNN called the Long-Short Term Memory unit or LSTM. The difference is that the LSTM has its own set neurons that act as its own memory. The goal is to capture attention. If the LSTM is fed long paragraphs of text, it does a better job of remembering the key elements of that text.</a:t>
            </a:r>
          </a:p>
          <a:p>
            <a:endParaRPr lang="en-US" dirty="0"/>
          </a:p>
          <a:p>
            <a:r>
              <a:rPr lang="en-US" dirty="0"/>
              <a:t>If you’re curious to learn more about the math, check out this excellent animation breaking it down: </a:t>
            </a:r>
            <a:r>
              <a:rPr lang="en-US" dirty="0">
                <a:hlinkClick r:id="rId3"/>
              </a:rPr>
              <a:t>https://www.youtube.com/watch?v=8HyCNIVRbSU</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We’re getting close to the end of the class, so before we go, let’s go over how we can take our new skills further.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6037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Autoencoders are a great next step after mastering embeddings as they’re closely related.</a:t>
            </a:r>
            <a:r>
              <a:rPr lang="en-US" b="0"/>
              <a:t> Like embeddings, one of the goals is to take higher dimensional data and be able to represent it in a lower dimensional space. Here’s our strategy: we’re going to make a model that’s a mirror image of itself with a low number of neurons in the center. Then, we’re going to take our input and also use it as our output when training.</a:t>
            </a:r>
          </a:p>
          <a:p>
            <a:endParaRPr lang="en-US" b="0"/>
          </a:p>
          <a:p>
            <a:r>
              <a:rPr lang="en-US" b="0"/>
              <a:t>As an example, in the above, we’ve taken a flattened image, and we’ll train this model to output the same flattened image as what was inputted.</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77609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would we go through this complicated process if we’re just going to get the same thing as what we entered? Check out this magic. After we train the model, we’re going to cut it right after the middle…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4434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we’ll get an encoder and decoder. There are a couple of great uses for this. If our model is accurate, we can store large amounts of data with only a few numbers, and we can restore the original data if and when we ever need the raw data format.</a:t>
            </a:r>
          </a:p>
          <a:p>
            <a:endParaRPr lang="en-US"/>
          </a:p>
          <a:p>
            <a:r>
              <a:rPr lang="en-US"/>
              <a:t>The other use for this is for something called anomaly detection, which is useful in security, fault detection, and medicine. If we train an accurate autoencoder on lots of data, but there are some datapoints for which the output is significantly different than the input, then we might consider that an anomaly that we need to pay more attention to.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004915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Generative Adversarial Networks, or GANs for short.</a:t>
            </a:r>
          </a:p>
          <a:p>
            <a:r>
              <a:rPr lang="en-US" dirty="0">
                <a:latin typeface="Trebuchet MS"/>
              </a:rPr>
              <a:t>This one’s interesting, we’re going to have two models. One is called the generator and one is called the discriminator. In a way, they’re fighting against each other, hence why they’re called "Adversarial" networks.</a:t>
            </a:r>
          </a:p>
          <a:p>
            <a:endParaRPr lang="en-US" dirty="0"/>
          </a:p>
          <a:p>
            <a:r>
              <a:rPr lang="en-US" dirty="0"/>
              <a:t>Let’s start with the discriminator. The goal of the of the discriminator is to determine if the input is real or not. Let’s say we want to make a model that can determine if a piece of art was a forgery or not. We’ve gone to our local art museum and they’ve given us many images of genuine paintings. The discriminator works just like the models we made earlier today: we’ll feed in an image, and it will return a prediction on whether the image is genuine or not.</a:t>
            </a:r>
          </a:p>
          <a:p>
            <a:endParaRPr lang="en-US" dirty="0"/>
          </a:p>
          <a:p>
            <a:r>
              <a:rPr lang="en-US" dirty="0"/>
              <a:t>However, we don’t have a lot of art forgeries. We’re the good guys, we don’t go to the black market very often, so we need a way to make forgeries so our discriminator has something to compare the real pieces of art against. This is where our other network, our generator, is going to come in. The generator is going to learn how to take random pixels, or “noise”, and it’s going to transform that noise into an art forgery. The way it learns is by how well it’s able to fool the discriminator. With enough data and training time, these fakes can get pretty good, fooling human eyes!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943732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The last architecture we’re going to talk about is Reinforcement Learning. Well, it’s less of an architecture and more of a clever way to use the machine learning models we learned how to make today. Reinforcement Learning comes from an idea from Psychology called delayed rewards: the idea that we can put off a reward now for a better reward later.</a:t>
            </a:r>
          </a:p>
          <a:p>
            <a:endParaRPr lang="en-US" dirty="0"/>
          </a:p>
          <a:p>
            <a:r>
              <a:rPr lang="en-US" dirty="0"/>
              <a:t>On the left here, I have a picture of my sister’s corgi trying very hard not to eat the treat on her nose. If you have a pet at home, you might recognize that it’s especially hard to teach them concepts that require a bit of time delay. This is something that humans are surprisingly good at.</a:t>
            </a:r>
          </a:p>
          <a:p>
            <a:endParaRPr lang="en-US" dirty="0"/>
          </a:p>
          <a:p>
            <a:r>
              <a:rPr lang="en-US" dirty="0"/>
              <a:t>In Reinforcement Learning, there are two systems at play: there’s the agent, or the intelligence that is trying to learn a skill, and there’s the environment that the agent needs to react to. People who work with Reinforcement Learning are both Data Scientists and Game Designers. Our neural network lives in the agent, where it will predict the best action to take given information about the environment. The environment can change given what the agent does, and that’s where being a Game Designer comes in. It’s quite tricky designing an environment that’s reflective of real-world conditions.</a:t>
            </a:r>
          </a:p>
          <a:p>
            <a:endParaRPr lang="en-US" dirty="0"/>
          </a:p>
          <a:p>
            <a:r>
              <a:rPr lang="en-US" dirty="0"/>
              <a:t>The neural networks in the agent are only a part of what we need to build the agent. We also need to give it memory so it can learn from past actions and a sense of curiosity so that it’s willing to try new things for the sake of learning.</a:t>
            </a:r>
          </a:p>
          <a:p>
            <a:endParaRPr lang="en-US" dirty="0"/>
          </a:p>
          <a:p>
            <a:r>
              <a:rPr lang="en-US" dirty="0"/>
              <a:t>Remember way </a:t>
            </a:r>
            <a:r>
              <a:rPr lang="en-US" dirty="0" err="1"/>
              <a:t>way</a:t>
            </a:r>
            <a:r>
              <a:rPr lang="en-US" dirty="0"/>
              <a:t> back to the beginning of this course when we talked about how humans learn versus how artificial intelligence learns? Much of that insight comes from Reinforcement Learning. The field is known for having applications in robotics and finance, but it’s also a great topic just to have a better appreciation for how humans learn. It takes time and patience to be able to learn a new skill, and those who are a little fearless and are willing to make mistakes in order to learn will have an easier time mastering a subject. Reinforcement Learning shows that our failures are as much a powerful teaching tool as our successes. So genuinely, congrats on making it through the class today. If it was easy for you, that’s great! But if it was hard, that’s fine too. By taking on the challenge, there is a bigger opportunity to learn.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4236740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next lab is the last one, so if you’re interested, we’d like to share how to set up the same coding environment we used in class so you can use it for your own projects.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45078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Docker is a useful tool for packaging software stacks for use on other machines. These packages are called containers. They’re very similar to virtual machines, but the difference is that they use the host machine’s operating system and hardware instead of using simulated hardware.</a:t>
            </a:r>
          </a:p>
          <a:p>
            <a:pPr>
              <a:defRPr/>
            </a:pPr>
            <a:endParaRPr lang="en-US" dirty="0"/>
          </a:p>
          <a:p>
            <a:pPr>
              <a:defRPr/>
            </a:pPr>
            <a:r>
              <a:rPr lang="en-US" dirty="0"/>
              <a:t>NGC is an online platform that hosts Containers and other AI resources that are free to download.</a:t>
            </a:r>
          </a:p>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02D639A-AF38-4D9A-897E-57859A70BDEB}"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1509884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731520" y="4560570"/>
            <a:ext cx="5852035" cy="4320664"/>
          </a:xfrm>
          <a:prstGeom prst="rect">
            <a:avLst/>
          </a:prstGeom>
        </p:spPr>
        <p:txBody>
          <a:bodyPr spcFirstLastPara="1" wrap="square" lIns="94835" tIns="94835" rIns="94835" bIns="94835" anchor="t" anchorCtr="0">
            <a:noAutofit/>
          </a:bodyPr>
          <a:lstStyle/>
          <a:p>
            <a:pPr marL="0" indent="0">
              <a:spcBef>
                <a:spcPts val="342"/>
              </a:spcBef>
            </a:pPr>
            <a:r>
              <a:rPr lang="en-US" dirty="0"/>
              <a:t>If you know how to use Docker and have a machine that supports CUDA </a:t>
            </a:r>
            <a:r>
              <a:rPr lang="en-US" b="0" i="0" dirty="0">
                <a:solidFill>
                  <a:srgbClr val="050505"/>
                </a:solidFill>
                <a:effectLst/>
                <a:latin typeface="Open Sans"/>
              </a:rPr>
              <a:t>10.0, 10.1, or 10.2, you can easily recreate the environment for this class. We’re not going to go over Docker Setup as that is going to be unique to each person’s machine. Once docker is set up, it’s easy to use. “docker run” will run the container, the contents of which can be accessed both through the command line and through the browser if it has ports exposed.</a:t>
            </a:r>
          </a:p>
          <a:p>
            <a:pPr marL="0" indent="0">
              <a:spcBef>
                <a:spcPts val="342"/>
              </a:spcBef>
            </a:pPr>
            <a:endParaRPr lang="en-US" b="0" i="0" dirty="0">
              <a:solidFill>
                <a:srgbClr val="050505"/>
              </a:solidFill>
              <a:effectLst/>
              <a:latin typeface="Open Sans"/>
            </a:endParaRPr>
          </a:p>
          <a:p>
            <a:pPr marL="0" indent="0">
              <a:spcBef>
                <a:spcPts val="342"/>
              </a:spcBef>
            </a:pPr>
            <a:r>
              <a:rPr lang="en-US" b="0" i="0" dirty="0">
                <a:solidFill>
                  <a:srgbClr val="050505"/>
                </a:solidFill>
                <a:effectLst/>
                <a:latin typeface="Open Sans"/>
              </a:rPr>
              <a:t>For DLI, we’ve prepared follow up material for the class in a Docker Container. It creates a </a:t>
            </a:r>
            <a:r>
              <a:rPr lang="en-US" b="0" i="0" dirty="0" err="1">
                <a:solidFill>
                  <a:srgbClr val="050505"/>
                </a:solidFill>
                <a:effectLst/>
                <a:latin typeface="Open Sans"/>
              </a:rPr>
              <a:t>JupyterLab</a:t>
            </a:r>
            <a:r>
              <a:rPr lang="en-US" b="0" i="0" dirty="0">
                <a:solidFill>
                  <a:srgbClr val="050505"/>
                </a:solidFill>
                <a:effectLst/>
                <a:latin typeface="Open Sans"/>
              </a:rPr>
              <a:t> environment just like the one we’ve used in the class so you can get it set up locally on your own machine. More detailed instructions on how to get this container up and running are provided in the links above, so please check it out.</a:t>
            </a:r>
            <a:endParaRPr lang="en-US" dirty="0"/>
          </a:p>
        </p:txBody>
      </p:sp>
      <p:sp>
        <p:nvSpPr>
          <p:cNvPr id="180" name="Shape 180"/>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01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Before we end lecture, let’s do a quick thought experiment in order to appreciate computer intelligence a little more.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4291111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say there’s a person locked away in a room where people slip equations related to Rocket Science under the door. The person in the room doesn’t know anything about Rocket Science, but they have a list of instructions to follow depending on the symbols on the paper slipped to them. The locked person follows the instructions and returns the solutions on a piece of paper back under the door. The locked person acts like a computer, following a list of instructions with an output, and the people outside the room, none the wiser, believe that the locked person is a Rocket Scientist.</a:t>
            </a:r>
          </a:p>
          <a:p>
            <a:endParaRPr lang="en-US" dirty="0"/>
          </a:p>
          <a:p>
            <a:r>
              <a:rPr lang="en-US" dirty="0"/>
              <a:t>My question to you is, where does mimicry end and understanding begin? When humans first learn how to do math, it’s done by copying, such as memorizing our times tables. We can debate all day on where that line is drawn but the point is this:</a:t>
            </a:r>
          </a:p>
          <a:p>
            <a:endParaRPr lang="en-US" dirty="0"/>
          </a:p>
          <a:p>
            <a:r>
              <a:rPr lang="en-US" dirty="0"/>
              <a:t>The greatest breakthroughs in AI are from people who not only understand computers, but can mathematically express how humans think. See if you can define “understanding” in a way that a computer can interpret, and you will help it grow from mimicry to understanding.</a:t>
            </a:r>
          </a:p>
          <a:p>
            <a:endParaRPr lang="en-US" dirty="0"/>
          </a:p>
          <a:p>
            <a:r>
              <a:rPr lang="en-US" dirty="0">
                <a:hlinkClick r:id="rId3"/>
              </a:rPr>
              <a:t>https://plato.stanford.edu/entries/chinese-room/</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440558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all for now. Thank you for joining us.</a:t>
            </a:r>
          </a:p>
          <a:p>
            <a:r>
              <a:rPr lang="en-GB" dirty="0"/>
              <a:t>Alright, last lab! Best of luck!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35</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Now that we’ve mastered the basics of neural networks, we’re going to do a brief survey of some more advanced neural network architectures.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Ultimately, the goal of artificial intelligence is to solve problems, as well as or better than humans. The more we try to find practical uses of artificial intelligence, the better we should understand how humans think and operate.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For example, for most of today, we talked about how AI is used in the field of Computer Vision. But we’ve only scratched the surface of the research in that field. Many of the breakthroughs in computer vision have to do with a better understanding of our own human hardware.</a:t>
            </a:r>
          </a:p>
          <a:p>
            <a:endParaRPr lang="en-US" dirty="0"/>
          </a:p>
          <a:p>
            <a:r>
              <a:rPr lang="en-US" dirty="0">
                <a:latin typeface="Trebuchet MS"/>
              </a:rPr>
              <a:t>Ever wonder why computers have three color channels for red, green and blue? It’s not a coincidence that those colors are chosen. In human eyes, we have specialized cells called photoreceptors, and there are photoreceptors with the function of picking up red, green, and blue light. So when the RGB data structure for computers was proposed, it was very much done with humans in mind.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53467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Let’s switch gears a little bit and try our hand at Natural Language Processing, where the goal is to make an intelligence that can perceive and generate language in the way that humans do. There are a lot of interesting mechanisms in place here. To start, for a computer to perceive anything at all, it must be represented as a number. How are we going to do that? And the order in which we choose our words is also important. How are we going to capture sentence structure?</a:t>
            </a:r>
          </a:p>
          <a:p>
            <a:endParaRPr lang="en-US"/>
          </a:p>
          <a:p>
            <a:r>
              <a:rPr lang="en-US">
                <a:latin typeface="Trebuchet MS"/>
              </a:rPr>
              <a:t>With that in mind, it’s incredible to think that humans have the ability to communicate with each other through language. Turing test time! Are these instructor notes written by a human or by a machine? We look forward to seeing your response in the course feedback : )</a:t>
            </a:r>
            <a:endParaRPr lang="en-US">
              <a:latin typeface="Trebuchet MS"/>
              <a:sym typeface="Wingdings" panose="05000000000000000000" pitchFamily="2" charset="2"/>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409127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Just like with Computer Vision, we’re only going to be able to scratch the surface of Natural Language Processing. Even so, we’re going to learn a few interesting tricks to help us get started.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Let’s say we’re going to make a tool to help with writer’s block. Given the first few words of a sentence, we want our model to fill in the rest of the sentence.</a:t>
            </a:r>
          </a:p>
          <a:p>
            <a:endParaRPr lang="en-US" dirty="0">
              <a:latin typeface="Trebuchet MS"/>
            </a:endParaRPr>
          </a:p>
          <a:p>
            <a:r>
              <a:rPr lang="en-US" dirty="0">
                <a:latin typeface="Trebuchet MS"/>
              </a:rPr>
              <a:t>The first thing we need to figure out is how are we going to represent our words as numbers? When people were first approaching this problem, one solution they came up with was to make their own dictionary. We’ll take every unique word and assign it a number, and we’ll call this list of words our dictionary. We can then run our sentence through our dictionary to get the number assigned to each word. A function that does this is called a tokenizer.</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327590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058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6030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82199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822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4811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7819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15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70645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07850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80167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Title Slide" preserve="1">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8"/>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18" name="Google Shape;18;p28" descr="A picture containing text&#10;&#10;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19" name="Google Shape;19;p28"/>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28"/>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83289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Closing Slide" preserve="1">
  <p:cSld name="Closing Slide">
    <p:bg>
      <p:bgPr>
        <a:solidFill>
          <a:schemeClr val="lt1"/>
        </a:solidFill>
        <a:effectLst/>
      </p:bgPr>
    </p:bg>
    <p:spTree>
      <p:nvGrpSpPr>
        <p:cNvPr id="1" name="Shape 42"/>
        <p:cNvGrpSpPr/>
        <p:nvPr/>
      </p:nvGrpSpPr>
      <p:grpSpPr>
        <a:xfrm>
          <a:off x="0" y="0"/>
          <a:ext cx="0" cy="0"/>
          <a:chOff x="0" y="0"/>
          <a:chExt cx="0" cy="0"/>
        </a:xfrm>
      </p:grpSpPr>
      <p:pic>
        <p:nvPicPr>
          <p:cNvPr id="43" name="Google Shape;43;p34" descr="A close up of a spider&#10;&#10;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44" name="Google Shape;44;p34" descr="A picture containing text&#10;&#10;Description automatically generated"/>
          <p:cNvPicPr preferRelativeResize="0"/>
          <p:nvPr/>
        </p:nvPicPr>
        <p:blipFill rotWithShape="1">
          <a:blip r:embed="rId3">
            <a:alphaModFix/>
          </a:blip>
          <a:srcRect/>
          <a:stretch/>
        </p:blipFill>
        <p:spPr>
          <a:xfrm>
            <a:off x="8913889" y="4436465"/>
            <a:ext cx="1601595" cy="1298628"/>
          </a:xfrm>
          <a:prstGeom prst="rect">
            <a:avLst/>
          </a:prstGeom>
          <a:noFill/>
          <a:ln>
            <a:noFill/>
          </a:ln>
        </p:spPr>
      </p:pic>
    </p:spTree>
    <p:extLst>
      <p:ext uri="{BB962C8B-B14F-4D97-AF65-F5344CB8AC3E}">
        <p14:creationId xmlns:p14="http://schemas.microsoft.com/office/powerpoint/2010/main" val="345046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FIDENTIAL" preserve="1">
  <p:cSld name="CONFIDENTIAL">
    <p:spTree>
      <p:nvGrpSpPr>
        <p:cNvPr id="1" name="Shape 45"/>
        <p:cNvGrpSpPr/>
        <p:nvPr/>
      </p:nvGrpSpPr>
      <p:grpSpPr>
        <a:xfrm>
          <a:off x="0" y="0"/>
          <a:ext cx="0" cy="0"/>
          <a:chOff x="0" y="0"/>
          <a:chExt cx="0" cy="0"/>
        </a:xfrm>
      </p:grpSpPr>
      <p:sp>
        <p:nvSpPr>
          <p:cNvPr id="46" name="Google Shape;46;p3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3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35"/>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34257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35106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Alternate Layout" preserve="1">
  <p:cSld name="Alternate Layout">
    <p:spTree>
      <p:nvGrpSpPr>
        <p:cNvPr id="1" name="Shape 60"/>
        <p:cNvGrpSpPr/>
        <p:nvPr/>
      </p:nvGrpSpPr>
      <p:grpSpPr>
        <a:xfrm>
          <a:off x="0" y="0"/>
          <a:ext cx="0" cy="0"/>
          <a:chOff x="0" y="0"/>
          <a:chExt cx="0" cy="0"/>
        </a:xfrm>
      </p:grpSpPr>
      <p:sp>
        <p:nvSpPr>
          <p:cNvPr id="61" name="Google Shape;61;p38"/>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3" name="Google Shape;63;p38"/>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38"/>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9258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5"/>
        <p:cNvGrpSpPr/>
        <p:nvPr/>
      </p:nvGrpSpPr>
      <p:grpSpPr>
        <a:xfrm>
          <a:off x="0" y="0"/>
          <a:ext cx="0" cy="0"/>
          <a:chOff x="0" y="0"/>
          <a:chExt cx="0" cy="0"/>
        </a:xfrm>
      </p:grpSpPr>
      <p:pic>
        <p:nvPicPr>
          <p:cNvPr id="66" name="Google Shape;66;p39" descr="A close up of a logo&#10;&#10;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extLst>
      <p:ext uri="{BB962C8B-B14F-4D97-AF65-F5344CB8AC3E}">
        <p14:creationId xmlns:p14="http://schemas.microsoft.com/office/powerpoint/2010/main" val="174261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67"/>
        <p:cNvGrpSpPr/>
        <p:nvPr/>
      </p:nvGrpSpPr>
      <p:grpSpPr>
        <a:xfrm>
          <a:off x="0" y="0"/>
          <a:ext cx="0" cy="0"/>
          <a:chOff x="0" y="0"/>
          <a:chExt cx="0" cy="0"/>
        </a:xfrm>
      </p:grpSpPr>
      <p:sp>
        <p:nvSpPr>
          <p:cNvPr id="68" name="Google Shape;68;p4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40"/>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57322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Embargo Layout" preserve="1">
  <p:cSld name="Embargo Layout">
    <p:spTree>
      <p:nvGrpSpPr>
        <p:cNvPr id="1" name="Shape 70"/>
        <p:cNvGrpSpPr/>
        <p:nvPr/>
      </p:nvGrpSpPr>
      <p:grpSpPr>
        <a:xfrm>
          <a:off x="0" y="0"/>
          <a:ext cx="0" cy="0"/>
          <a:chOff x="0" y="0"/>
          <a:chExt cx="0" cy="0"/>
        </a:xfrm>
      </p:grpSpPr>
      <p:grpSp>
        <p:nvGrpSpPr>
          <p:cNvPr id="71" name="Google Shape;71;p41"/>
          <p:cNvGrpSpPr/>
          <p:nvPr/>
        </p:nvGrpSpPr>
        <p:grpSpPr>
          <a:xfrm>
            <a:off x="-1327308" y="-404866"/>
            <a:ext cx="13626669" cy="6983326"/>
            <a:chOff x="-1327308" y="-404866"/>
            <a:chExt cx="13626669" cy="6983326"/>
          </a:xfrm>
        </p:grpSpPr>
        <p:sp>
          <p:nvSpPr>
            <p:cNvPr id="72" name="Google Shape;72;p41"/>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41"/>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41"/>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41"/>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41"/>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41"/>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41"/>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41"/>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41"/>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 name="Google Shape;81;p41"/>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41"/>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41"/>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41"/>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41"/>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41"/>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41"/>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41"/>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41"/>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41"/>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1" name="Google Shape;91;p41"/>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41"/>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41"/>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41"/>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5" name="Google Shape;95;p41"/>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41"/>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41"/>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41"/>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41"/>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41"/>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41"/>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41"/>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41"/>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41"/>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41"/>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41"/>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41"/>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41"/>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41"/>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41"/>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41"/>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41"/>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41"/>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41"/>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41"/>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41"/>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41"/>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41"/>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41"/>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41"/>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41"/>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41"/>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41"/>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41"/>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41"/>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41"/>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41"/>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41"/>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41"/>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41"/>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41"/>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41"/>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41"/>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41"/>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41"/>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41"/>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41"/>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41"/>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41"/>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41"/>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41"/>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41"/>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41"/>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41"/>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41"/>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41"/>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41"/>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41"/>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41"/>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41"/>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41"/>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41"/>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41"/>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41"/>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41"/>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41"/>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41"/>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41"/>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41"/>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41"/>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41"/>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41"/>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41"/>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41"/>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41"/>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41"/>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41"/>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41"/>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41"/>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41"/>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41"/>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41"/>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41"/>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41"/>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41"/>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41"/>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41"/>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41"/>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41"/>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41"/>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41"/>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41"/>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41"/>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41"/>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41"/>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41"/>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41"/>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41"/>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41"/>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41"/>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41"/>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41"/>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41"/>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41"/>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41"/>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41"/>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41"/>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41"/>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41"/>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41"/>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41"/>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41"/>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41"/>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41"/>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41"/>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41"/>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41"/>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41"/>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41"/>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41"/>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41"/>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41"/>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41"/>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41"/>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41"/>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41"/>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41"/>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41"/>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41"/>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41"/>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41"/>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41"/>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41"/>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41"/>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41"/>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41"/>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41"/>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41"/>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41"/>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41"/>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41"/>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41"/>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41"/>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41"/>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41"/>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41"/>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41"/>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41"/>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41"/>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41"/>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41"/>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41"/>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41"/>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41"/>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41"/>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41"/>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41"/>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41"/>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41"/>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41"/>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41"/>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41"/>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41"/>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41"/>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41"/>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41"/>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41"/>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41"/>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41"/>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41"/>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41"/>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41"/>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41"/>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41"/>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41"/>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41"/>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41"/>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41"/>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41"/>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41"/>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41"/>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41"/>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41"/>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41"/>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41"/>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41"/>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41"/>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41"/>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41"/>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41"/>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41"/>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41"/>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41"/>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41"/>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41"/>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41"/>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41"/>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41"/>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41"/>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41"/>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41"/>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41"/>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41"/>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41"/>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41"/>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41"/>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41"/>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41"/>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41"/>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41"/>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41"/>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41"/>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41"/>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41"/>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41"/>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41"/>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41"/>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41"/>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41"/>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41"/>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41"/>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41"/>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41"/>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41"/>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41"/>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41"/>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41"/>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41"/>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41"/>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41"/>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41"/>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41"/>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41"/>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41"/>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41"/>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41"/>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41"/>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41"/>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41"/>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30" name="Google Shape;330;p41"/>
            <p:cNvGrpSpPr/>
            <p:nvPr/>
          </p:nvGrpSpPr>
          <p:grpSpPr>
            <a:xfrm>
              <a:off x="-664463" y="1060450"/>
              <a:ext cx="2884436" cy="4051302"/>
              <a:chOff x="-831850" y="581026"/>
              <a:chExt cx="3567113" cy="5010150"/>
            </a:xfrm>
          </p:grpSpPr>
          <p:sp>
            <p:nvSpPr>
              <p:cNvPr id="331" name="Google Shape;331;p41"/>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41"/>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41"/>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34" name="Google Shape;334;p41"/>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41"/>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41"/>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41"/>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38" name="Google Shape;338;p41"/>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41"/>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71687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Video" preserve="1">
  <p:cSld name="Video">
    <p:spTree>
      <p:nvGrpSpPr>
        <p:cNvPr id="1" name="Shape 340"/>
        <p:cNvGrpSpPr/>
        <p:nvPr/>
      </p:nvGrpSpPr>
      <p:grpSpPr>
        <a:xfrm>
          <a:off x="0" y="0"/>
          <a:ext cx="0" cy="0"/>
          <a:chOff x="0" y="0"/>
          <a:chExt cx="0" cy="0"/>
        </a:xfrm>
      </p:grpSpPr>
      <p:sp>
        <p:nvSpPr>
          <p:cNvPr id="341" name="Google Shape;341;p42"/>
          <p:cNvSpPr/>
          <p:nvPr/>
        </p:nvSpPr>
        <p:spPr>
          <a:xfrm>
            <a:off x="9859926" y="5721963"/>
            <a:ext cx="1006548" cy="3173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68736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preserve="1">
  <p:cSld name="Blank">
    <p:spTree>
      <p:nvGrpSpPr>
        <p:cNvPr id="1" name="Shape 342"/>
        <p:cNvGrpSpPr/>
        <p:nvPr/>
      </p:nvGrpSpPr>
      <p:grpSpPr>
        <a:xfrm>
          <a:off x="0" y="0"/>
          <a:ext cx="0" cy="0"/>
          <a:chOff x="0" y="0"/>
          <a:chExt cx="0" cy="0"/>
        </a:xfrm>
      </p:grpSpPr>
      <p:sp>
        <p:nvSpPr>
          <p:cNvPr id="343" name="Google Shape;343;p4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8300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EMO Placeholder" type="titleOnly" preserve="1">
  <p:cSld name="DEMO Placeholder">
    <p:spTree>
      <p:nvGrpSpPr>
        <p:cNvPr id="1" name="Shape 344"/>
        <p:cNvGrpSpPr/>
        <p:nvPr/>
      </p:nvGrpSpPr>
      <p:grpSpPr>
        <a:xfrm>
          <a:off x="0" y="0"/>
          <a:ext cx="0" cy="0"/>
          <a:chOff x="0" y="0"/>
          <a:chExt cx="0" cy="0"/>
        </a:xfrm>
      </p:grpSpPr>
      <p:sp>
        <p:nvSpPr>
          <p:cNvPr id="345" name="Google Shape;345;p4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44"/>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15286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347"/>
        <p:cNvGrpSpPr/>
        <p:nvPr/>
      </p:nvGrpSpPr>
      <p:grpSpPr>
        <a:xfrm>
          <a:off x="0" y="0"/>
          <a:ext cx="0" cy="0"/>
          <a:chOff x="0" y="0"/>
          <a:chExt cx="0" cy="0"/>
        </a:xfrm>
      </p:grpSpPr>
      <p:pic>
        <p:nvPicPr>
          <p:cNvPr id="348" name="Google Shape;348;p45" descr="A close up of an object&#10;&#10;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extLst>
      <p:ext uri="{BB962C8B-B14F-4D97-AF65-F5344CB8AC3E}">
        <p14:creationId xmlns:p14="http://schemas.microsoft.com/office/powerpoint/2010/main" val="403935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24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7525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5228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72" name="Google Shape;72;p17"/>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548640" lvl="0" indent="-358140" algn="l" rtl="0">
              <a:lnSpc>
                <a:spcPct val="90000"/>
              </a:lnSpc>
              <a:spcBef>
                <a:spcPts val="960"/>
              </a:spcBef>
              <a:spcAft>
                <a:spcPts val="0"/>
              </a:spcAft>
              <a:buClr>
                <a:schemeClr val="dk1"/>
              </a:buClr>
              <a:buSzPts val="1100"/>
              <a:buFont typeface="Trebuchet MS"/>
              <a:buChar char="•"/>
              <a:defRPr sz="1800">
                <a:solidFill>
                  <a:schemeClr val="dk2"/>
                </a:solidFill>
              </a:defRPr>
            </a:lvl1pPr>
            <a:lvl2pPr marL="1097280" lvl="1" indent="-350520" algn="l" rtl="0">
              <a:lnSpc>
                <a:spcPct val="90000"/>
              </a:lnSpc>
              <a:spcBef>
                <a:spcPts val="960"/>
              </a:spcBef>
              <a:spcAft>
                <a:spcPts val="0"/>
              </a:spcAft>
              <a:buClr>
                <a:schemeClr val="dk1"/>
              </a:buClr>
              <a:buSzPts val="1000"/>
              <a:buFont typeface="Trebuchet MS"/>
              <a:buChar char="•"/>
              <a:defRPr sz="1560">
                <a:solidFill>
                  <a:schemeClr val="dk2"/>
                </a:solidFill>
              </a:defRPr>
            </a:lvl2pPr>
            <a:lvl3pPr marL="1645920" lvl="2" indent="-342900" algn="l" rtl="0">
              <a:lnSpc>
                <a:spcPct val="90000"/>
              </a:lnSpc>
              <a:spcBef>
                <a:spcPts val="960"/>
              </a:spcBef>
              <a:spcAft>
                <a:spcPts val="0"/>
              </a:spcAft>
              <a:buClr>
                <a:schemeClr val="dk1"/>
              </a:buClr>
              <a:buSzPts val="900"/>
              <a:buFont typeface="Trebuchet MS"/>
              <a:buChar char="•"/>
              <a:defRPr sz="1440">
                <a:solidFill>
                  <a:schemeClr val="dk2"/>
                </a:solidFill>
              </a:defRPr>
            </a:lvl3pPr>
            <a:lvl4pPr marL="2194560" lvl="3" indent="-388620" algn="l" rtl="0">
              <a:spcBef>
                <a:spcPts val="960"/>
              </a:spcBef>
              <a:spcAft>
                <a:spcPts val="0"/>
              </a:spcAft>
              <a:buClr>
                <a:schemeClr val="dk1"/>
              </a:buClr>
              <a:buSzPts val="1500"/>
              <a:buFont typeface="Noto Sans Symbols"/>
              <a:buChar char="▪"/>
              <a:defRPr sz="1800">
                <a:solidFill>
                  <a:schemeClr val="lt1"/>
                </a:solidFill>
              </a:defRPr>
            </a:lvl4pPr>
            <a:lvl5pPr marL="2743200" lvl="4" indent="-403860" algn="l" rtl="0">
              <a:spcBef>
                <a:spcPts val="360"/>
              </a:spcBef>
              <a:spcAft>
                <a:spcPts val="0"/>
              </a:spcAft>
              <a:buClr>
                <a:schemeClr val="dk1"/>
              </a:buClr>
              <a:buSzPts val="1700"/>
              <a:buFont typeface="Noto Sans Symbols"/>
              <a:buChar char="▪"/>
              <a:defRPr>
                <a:solidFill>
                  <a:schemeClr val="lt1"/>
                </a:solidFill>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
        <p:nvSpPr>
          <p:cNvPr id="73" name="Google Shape;73;p17"/>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548640" lvl="0" indent="-274320" algn="ctr" rtl="0">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80" lvl="1"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920" lvl="2"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60" lvl="3" indent="-274320" algn="ctr" rtl="0">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200" lvl="4" indent="-274320" algn="ctr" rtl="0">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9942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76516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950216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341156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521324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33628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9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49233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64931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2/9/2021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9515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467819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916726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708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7795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C9BBAA96-8E11-4693-9D2C-B9A09C9EDE6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31A82D87-06D2-4577-8BE1-FCA4A756D6A6}"/>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EE7370-E8BD-4D21-8ADB-FD0EC53DE04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A3B96E76-2018-4620-924E-D2798ACE8D7C}"/>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10644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7563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3093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0212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981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831D909-248F-4CE7-BB5A-95C08A81BD0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5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369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9F7E9A3-0A81-4C26-A7F7-E5A8839E70F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F3D7BF8-6409-469C-BC72-8811E7F15F5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75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5338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3396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3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44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0AF0B45A-9961-4F4B-8C1C-9374A2EEF1E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0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93850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50150214"/>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9696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6835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8352812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157665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1140383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140544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1054593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8112109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849621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1566788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41303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8752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95834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80911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448719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35088415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993943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8601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796282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477225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78255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915693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7271579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9225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42334630"/>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2819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185393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801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483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53368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832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7857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436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1259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1489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9195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88895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6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41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245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75599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950703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69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a:solidFill>
                  <a:srgbClr val="000000"/>
                </a:solidFill>
                <a:latin typeface="Trebuchet MS"/>
              </a:rPr>
              <a:t>NVIDIA CONFIDENTIAL. DO NOT DISTRIBUTE.</a:t>
            </a:r>
          </a:p>
        </p:txBody>
      </p:sp>
    </p:spTree>
    <p:extLst>
      <p:ext uri="{BB962C8B-B14F-4D97-AF65-F5344CB8AC3E}">
        <p14:creationId xmlns:p14="http://schemas.microsoft.com/office/powerpoint/2010/main" val="30138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11.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8.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image" Target="../media/image30.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theme" Target="../theme/theme9.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2/9/2021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492106983"/>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E5F04E61-6385-4795-86A9-65C7A478A8BD}"/>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222566873"/>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103843620"/>
      </p:ext>
    </p:extLst>
  </p:cSld>
  <p:clrMap bg1="lt1" tx1="dk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004018305"/>
      </p:ext>
    </p:extLst>
  </p:cSld>
  <p:clrMap bg1="lt1" tx1="dk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14610574"/>
      </p:ext>
    </p:extLst>
  </p:cSld>
  <p:clrMap bg1="dk2" tx1="lt1" bg2="dk1" tx2="lt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a:solidFill>
                  <a:srgbClr val="007450">
                    <a:lumMod val="60000"/>
                    <a:lumOff val="40000"/>
                  </a:srgbClr>
                </a:solidFill>
              </a:rPr>
              <a:t> </a:t>
            </a: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405292037"/>
      </p:ext>
    </p:extLst>
  </p:cSld>
  <p:clrMap bg1="dk2" tx1="lt1" bg2="dk1"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1"/>
        <p:cNvGrpSpPr/>
        <p:nvPr/>
      </p:nvGrpSpPr>
      <p:grpSpPr>
        <a:xfrm>
          <a:off x="0" y="0"/>
          <a:ext cx="0" cy="0"/>
          <a:chOff x="0" y="0"/>
          <a:chExt cx="0" cy="0"/>
        </a:xfrm>
      </p:grpSpPr>
      <p:sp>
        <p:nvSpPr>
          <p:cNvPr id="12" name="Google Shape;12;p27"/>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27"/>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27"/>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27"/>
          <p:cNvPicPr preferRelativeResize="0"/>
          <p:nvPr/>
        </p:nvPicPr>
        <p:blipFill rotWithShape="1">
          <a:blip r:embed="rId18">
            <a:alphaModFix/>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554122791"/>
      </p:ext>
    </p:extLst>
  </p:cSld>
  <p:clrMap bg1="lt1" tx1="dk1" bg2="dk2" tx2="lt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png"/><Relationship Id="rId3" Type="http://schemas.openxmlformats.org/officeDocument/2006/relationships/image" Target="../media/image52.jpeg"/><Relationship Id="rId7" Type="http://schemas.openxmlformats.org/officeDocument/2006/relationships/image" Target="../media/image56.jpeg"/><Relationship Id="rId12" Type="http://schemas.openxmlformats.org/officeDocument/2006/relationships/image" Target="../media/image61.jpeg"/><Relationship Id="rId17" Type="http://schemas.openxmlformats.org/officeDocument/2006/relationships/image" Target="../media/image66.png"/><Relationship Id="rId2" Type="http://schemas.openxmlformats.org/officeDocument/2006/relationships/notesSlide" Target="../notesSlides/notesSlide27.xml"/><Relationship Id="rId16" Type="http://schemas.openxmlformats.org/officeDocument/2006/relationships/image" Target="../media/image65.svg"/><Relationship Id="rId1" Type="http://schemas.openxmlformats.org/officeDocument/2006/relationships/slideLayout" Target="../slideLayouts/slideLayout41.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jpeg"/><Relationship Id="rId15" Type="http://schemas.openxmlformats.org/officeDocument/2006/relationships/image" Target="../media/image64.pn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 Id="rId14" Type="http://schemas.openxmlformats.org/officeDocument/2006/relationships/image" Target="../media/image63.svg"/></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svg"/><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09.xml"/><Relationship Id="rId5" Type="http://schemas.openxmlformats.org/officeDocument/2006/relationships/image" Target="../media/image73.png"/><Relationship Id="rId4" Type="http://schemas.openxmlformats.org/officeDocument/2006/relationships/hyperlink" Target="https://www.nvidia.com/en-us/gpu-cloud/container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1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521ABA74-853E-40A1-AB9E-D0FBD999AD8B}"/>
              </a:ext>
            </a:extLst>
          </p:cNvPr>
          <p:cNvSpPr>
            <a:spLocks noGrp="1"/>
          </p:cNvSpPr>
          <p:nvPr>
            <p:ph type="subTitle" idx="1"/>
          </p:nvPr>
        </p:nvSpPr>
        <p:spPr>
          <a:xfrm>
            <a:off x="685800" y="4974336"/>
            <a:ext cx="5815584" cy="286232"/>
          </a:xfrm>
        </p:spPr>
        <p:txBody>
          <a:bodyPr/>
          <a:lstStyle/>
          <a:p>
            <a:r>
              <a:rPr lang="en-US" sz="2000" dirty="0"/>
              <a:t>Part 6: Advanced Architectures</a:t>
            </a:r>
          </a:p>
        </p:txBody>
      </p:sp>
      <p:sp>
        <p:nvSpPr>
          <p:cNvPr id="5" name="Title 10"/>
          <p:cNvSpPr>
            <a:spLocks noGrp="1"/>
          </p:cNvSpPr>
          <p:nvPr>
            <p:ph type="title"/>
          </p:nvPr>
        </p:nvSpPr>
        <p:spPr>
          <a:xfrm>
            <a:off x="685800" y="3728720"/>
            <a:ext cx="5815584" cy="1277495"/>
          </a:xfrm>
        </p:spPr>
        <p:txBody>
          <a:bodyPr wrap="square" anchor="b">
            <a:normAutofit/>
          </a:bodyPr>
          <a:lstStyle/>
          <a:p>
            <a:r>
              <a:rPr lang="en-GB" sz="3600" dirty="0"/>
              <a:t>Fundamentals of </a:t>
            </a:r>
            <a:br>
              <a:rPr lang="en-GB" sz="3600" dirty="0"/>
            </a:br>
            <a:r>
              <a:rPr lang="en-GB" sz="3600"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6" name="Group 5">
            <a:extLst>
              <a:ext uri="{FF2B5EF4-FFF2-40B4-BE49-F238E27FC236}">
                <a16:creationId xmlns:a16="http://schemas.microsoft.com/office/drawing/2014/main" id="{667CE3F4-FA86-4A2B-8A78-DC23675EE20F}"/>
              </a:ext>
            </a:extLst>
          </p:cNvPr>
          <p:cNvGrpSpPr/>
          <p:nvPr/>
        </p:nvGrpSpPr>
        <p:grpSpPr>
          <a:xfrm>
            <a:off x="548381" y="2027764"/>
            <a:ext cx="5090419" cy="3496524"/>
            <a:chOff x="548381" y="2027764"/>
            <a:chExt cx="5090419" cy="349652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23721" y="380717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2372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2372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2372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2372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2372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2372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2372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dirty="0">
                  <a:solidFill>
                    <a:schemeClr val="bg2"/>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2372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23721" y="467744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2372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2372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Eat</a:t>
              </a:r>
            </a:p>
          </p:txBody>
        </p:sp>
        <p:sp>
          <p:nvSpPr>
            <p:cNvPr id="31" name="TextBox 30">
              <a:extLst>
                <a:ext uri="{FF2B5EF4-FFF2-40B4-BE49-F238E27FC236}">
                  <a16:creationId xmlns:a16="http://schemas.microsoft.com/office/drawing/2014/main" id="{72FA278C-F696-4C59-B914-5BACAF653CE2}"/>
                </a:ext>
              </a:extLst>
            </p:cNvPr>
            <p:cNvSpPr txBox="1"/>
            <p:nvPr/>
          </p:nvSpPr>
          <p:spPr>
            <a:xfrm>
              <a:off x="548381" y="379498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575158" y="485399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575158" y="485399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575158" y="480187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575158" y="450640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567288" y="421093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567287" y="391546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567287" y="361998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567287" y="332451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567287" y="302904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567287" y="273357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559418" y="243810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559417" y="214263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575158" y="444002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575158" y="444002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575158" y="444002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575158" y="444002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567288" y="421093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567287" y="391546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567287" y="361998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567287" y="332451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567287" y="302904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567287" y="273357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559418" y="243810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559417" y="214263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575158" y="402605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575158" y="402605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575158" y="402605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575158" y="402605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567288" y="402605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567287" y="391546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567287" y="361998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567287" y="332451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567287" y="302904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567287" y="273357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559418" y="243810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559417" y="214263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575158" y="361208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575158" y="361208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575158" y="361208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575158" y="361208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567288" y="361208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567287" y="361208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567287" y="361208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567287" y="332451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567287" y="302904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559418" y="243810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559417" y="214263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575158" y="319811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575158" y="319811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575158" y="319811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575158" y="319811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567288" y="319811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567287" y="319811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567287" y="319811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567287" y="319811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567287" y="302904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567287" y="273357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559418" y="243810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559417" y="214263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575158" y="278414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575158" y="278414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575158" y="278414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575158" y="278414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567288" y="278414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567287" y="278414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567287" y="278414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567287" y="278414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567287" y="273357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559418" y="243810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559417" y="214263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1309737"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1309739"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1309737" y="4687003"/>
              <a:ext cx="265420" cy="229740"/>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1309737"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1301868"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1301868" y="380059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1301867"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1301869" y="320964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1301867"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1301867"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1293998"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1293998"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54838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54838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54838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54838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54838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54838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54838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54838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548381" y="468963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54838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54838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567287" y="278414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223014" y="4853996"/>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223014" y="4853996"/>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223014" y="4801874"/>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223014" y="4506402"/>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223014" y="4210931"/>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223014" y="3915460"/>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223014" y="3619988"/>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223014" y="3324517"/>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223014" y="3029046"/>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223014" y="2733574"/>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223014" y="2438103"/>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223014" y="2142634"/>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223014" y="4440026"/>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223014" y="4440026"/>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223014" y="4440026"/>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223014" y="4440026"/>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223014" y="4210931"/>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223014" y="3915460"/>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223014" y="3619988"/>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223014" y="3324517"/>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223014" y="3029046"/>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223014" y="2733574"/>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223014" y="2438103"/>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223014" y="2142634"/>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223014" y="4026056"/>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223014" y="4026056"/>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223014" y="4026056"/>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223014" y="4026056"/>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223014" y="4026056"/>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223014" y="3915460"/>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223014" y="3619988"/>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223014" y="3324517"/>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223014" y="3029046"/>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223014" y="2733574"/>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223014" y="2438103"/>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223014" y="2142634"/>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223014" y="3612087"/>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223014" y="3612087"/>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223014" y="3612087"/>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223014" y="3612087"/>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223014" y="3612087"/>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223014" y="3612087"/>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223014" y="3612087"/>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223014" y="3324517"/>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223014" y="3029046"/>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223014" y="2438103"/>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223014" y="2142634"/>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223014" y="3198116"/>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223014" y="3198116"/>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223014" y="3198116"/>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223014" y="3198116"/>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223014" y="3198116"/>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223014" y="3198116"/>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223014" y="3198116"/>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223014" y="3198116"/>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223014" y="3029046"/>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223014" y="2733574"/>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223014" y="2438103"/>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223014" y="2142634"/>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223014" y="2784146"/>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223014" y="2784146"/>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223014" y="2784146"/>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223014" y="2784146"/>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223014" y="2784146"/>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223014" y="2784146"/>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223014" y="2784146"/>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223014" y="2784146"/>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223014" y="2733574"/>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223014" y="2438103"/>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223014" y="2142634"/>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12023"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12023"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12023" y="46870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12023"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9893"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9894" y="3800590"/>
              <a:ext cx="265420" cy="229739"/>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9894"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9894" y="3209648"/>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9894"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9894"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763"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763"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223014" y="2784146"/>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957593" y="47391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957593" y="432515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957593" y="391118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957593" y="349721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957593" y="308324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957593" y="26692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pic>
        <p:nvPicPr>
          <p:cNvPr id="27" name="slide6-010-001">
            <a:hlinkClick r:id="" action="ppaction://media"/>
            <a:extLst>
              <a:ext uri="{FF2B5EF4-FFF2-40B4-BE49-F238E27FC236}">
                <a16:creationId xmlns:a16="http://schemas.microsoft.com/office/drawing/2014/main" id="{E4D1AEF4-91DE-4C32-8277-3B96CE0773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3817" y="310063"/>
            <a:ext cx="770591" cy="770591"/>
          </a:xfrm>
          <a:prstGeom prst="rect">
            <a:avLst/>
          </a:prstGeom>
        </p:spPr>
      </p:pic>
    </p:spTree>
    <p:extLst>
      <p:ext uri="{BB962C8B-B14F-4D97-AF65-F5344CB8AC3E}">
        <p14:creationId xmlns:p14="http://schemas.microsoft.com/office/powerpoint/2010/main" val="1521715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1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96524"/>
            <a:chOff x="122961" y="1618451"/>
            <a:chExt cx="5620375" cy="3860542"/>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50%</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35%</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10%</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19210"/>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60542"/>
              <a:chOff x="122961" y="1618451"/>
              <a:chExt cx="4797133" cy="3860542"/>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1921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1</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spTree>
    <p:extLst>
      <p:ext uri="{BB962C8B-B14F-4D97-AF65-F5344CB8AC3E}">
        <p14:creationId xmlns:p14="http://schemas.microsoft.com/office/powerpoint/2010/main" val="986204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Bigger 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860081"/>
            <a:ext cx="3426117" cy="24006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3" rtlCol="0" anchor="ctr">
            <a:spAutoFit/>
          </a:bodyPr>
          <a:lstStyle/>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endParaRPr lang="en-US" sz="1000">
              <a:solidFill>
                <a:schemeClr val="bg1"/>
              </a:solidFill>
              <a:latin typeface="Algerian" panose="020B0604020202020204" pitchFamily="82" charset="0"/>
            </a:endParaRPr>
          </a:p>
          <a:p>
            <a:pPr algn="ctr">
              <a:lnSpc>
                <a:spcPct val="90000"/>
              </a:lnSpc>
            </a:pPr>
            <a:endParaRPr lang="en-US" sz="2000">
              <a:solidFill>
                <a:schemeClr val="bg1"/>
              </a:solidFill>
            </a:endParaRPr>
          </a:p>
        </p:txBody>
      </p:sp>
      <p:pic>
        <p:nvPicPr>
          <p:cNvPr id="27" name="Picture 26" descr="Kitten sleeping in a bed">
            <a:extLst>
              <a:ext uri="{FF2B5EF4-FFF2-40B4-BE49-F238E27FC236}">
                <a16:creationId xmlns:a16="http://schemas.microsoft.com/office/drawing/2014/main" id="{E954DE08-52B9-43AC-98CE-39F48B87CC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5350" y="4106587"/>
            <a:ext cx="994631" cy="663897"/>
          </a:xfrm>
          <a:prstGeom prst="rect">
            <a:avLst/>
          </a:prstGeom>
        </p:spPr>
      </p:pic>
      <p:pic>
        <p:nvPicPr>
          <p:cNvPr id="32" name="Picture 31" descr="Two brown alpacas">
            <a:extLst>
              <a:ext uri="{FF2B5EF4-FFF2-40B4-BE49-F238E27FC236}">
                <a16:creationId xmlns:a16="http://schemas.microsoft.com/office/drawing/2014/main" id="{8FB9C2D9-CC73-4C00-93C4-668037328A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723" y="2689571"/>
            <a:ext cx="945903" cy="630448"/>
          </a:xfrm>
          <a:prstGeom prst="rect">
            <a:avLst/>
          </a:prstGeom>
        </p:spPr>
      </p:pic>
      <p:pic>
        <p:nvPicPr>
          <p:cNvPr id="34" name="Picture 33" descr="Two giraffe embracing">
            <a:extLst>
              <a:ext uri="{FF2B5EF4-FFF2-40B4-BE49-F238E27FC236}">
                <a16:creationId xmlns:a16="http://schemas.microsoft.com/office/drawing/2014/main" id="{4C1AFBE3-16D6-46BF-B611-EF311665B15A}"/>
              </a:ext>
            </a:extLst>
          </p:cNvPr>
          <p:cNvPicPr>
            <a:picLocks noChangeAspect="1"/>
          </p:cNvPicPr>
          <p:nvPr/>
        </p:nvPicPr>
        <p:blipFill rotWithShape="1">
          <a:blip r:embed="rId5"/>
          <a:srcRect l="8092" t="27130" r="50601"/>
          <a:stretch/>
        </p:blipFill>
        <p:spPr>
          <a:xfrm>
            <a:off x="4607867" y="1882891"/>
            <a:ext cx="878533" cy="1022012"/>
          </a:xfrm>
          <a:prstGeom prst="rect">
            <a:avLst/>
          </a:prstGeom>
        </p:spPr>
      </p:pic>
      <p:pic>
        <p:nvPicPr>
          <p:cNvPr id="36" name="Picture 35" descr="Atlantic Puffins on rock">
            <a:extLst>
              <a:ext uri="{FF2B5EF4-FFF2-40B4-BE49-F238E27FC236}">
                <a16:creationId xmlns:a16="http://schemas.microsoft.com/office/drawing/2014/main" id="{C116898A-09DD-4D03-B986-A0A0E393DCBD}"/>
              </a:ext>
            </a:extLst>
          </p:cNvPr>
          <p:cNvPicPr>
            <a:picLocks noChangeAspect="1"/>
          </p:cNvPicPr>
          <p:nvPr/>
        </p:nvPicPr>
        <p:blipFill rotWithShape="1">
          <a:blip r:embed="rId6"/>
          <a:srcRect l="43325" t="17265"/>
          <a:stretch/>
        </p:blipFill>
        <p:spPr>
          <a:xfrm>
            <a:off x="4491769" y="3857005"/>
            <a:ext cx="994631" cy="967746"/>
          </a:xfrm>
          <a:prstGeom prst="rect">
            <a:avLst/>
          </a:prstGeom>
        </p:spPr>
      </p:pic>
      <p:pic>
        <p:nvPicPr>
          <p:cNvPr id="38" name="Picture 37" descr="Falcon landing">
            <a:extLst>
              <a:ext uri="{FF2B5EF4-FFF2-40B4-BE49-F238E27FC236}">
                <a16:creationId xmlns:a16="http://schemas.microsoft.com/office/drawing/2014/main" id="{4AEDD6C7-1A74-4323-A5BB-7A01C825EE36}"/>
              </a:ext>
            </a:extLst>
          </p:cNvPr>
          <p:cNvPicPr>
            <a:picLocks noChangeAspect="1"/>
          </p:cNvPicPr>
          <p:nvPr/>
        </p:nvPicPr>
        <p:blipFill rotWithShape="1">
          <a:blip r:embed="rId7"/>
          <a:srcRect r="9885" b="16995"/>
          <a:stretch/>
        </p:blipFill>
        <p:spPr>
          <a:xfrm>
            <a:off x="2855764" y="3591433"/>
            <a:ext cx="1202800" cy="738425"/>
          </a:xfrm>
          <a:prstGeom prst="rect">
            <a:avLst/>
          </a:prstGeom>
        </p:spPr>
      </p:pic>
      <p:cxnSp>
        <p:nvCxnSpPr>
          <p:cNvPr id="40" name="Straight Arrow Connector 39">
            <a:extLst>
              <a:ext uri="{FF2B5EF4-FFF2-40B4-BE49-F238E27FC236}">
                <a16:creationId xmlns:a16="http://schemas.microsoft.com/office/drawing/2014/main" id="{E348E0FF-0AB0-49D6-962A-C740E6EF2B16}"/>
              </a:ext>
            </a:extLst>
          </p:cNvPr>
          <p:cNvCxnSpPr>
            <a:cxnSpLocks/>
          </p:cNvCxnSpPr>
          <p:nvPr/>
        </p:nvCxnSpPr>
        <p:spPr>
          <a:xfrm>
            <a:off x="695382" y="3441410"/>
            <a:ext cx="4791018" cy="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CC55CDE-CE16-485C-89BA-D3F7B066811E}"/>
              </a:ext>
            </a:extLst>
          </p:cNvPr>
          <p:cNvCxnSpPr>
            <a:cxnSpLocks/>
          </p:cNvCxnSpPr>
          <p:nvPr/>
        </p:nvCxnSpPr>
        <p:spPr>
          <a:xfrm>
            <a:off x="3090891" y="1657350"/>
            <a:ext cx="0" cy="356812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A564F7-5D7A-48AE-BFE5-7CE723B01F1E}"/>
              </a:ext>
            </a:extLst>
          </p:cNvPr>
          <p:cNvSpPr txBox="1"/>
          <p:nvPr/>
        </p:nvSpPr>
        <p:spPr>
          <a:xfrm>
            <a:off x="41909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Domestic</a:t>
            </a:r>
          </a:p>
        </p:txBody>
      </p:sp>
      <p:sp>
        <p:nvSpPr>
          <p:cNvPr id="45" name="TextBox 44">
            <a:extLst>
              <a:ext uri="{FF2B5EF4-FFF2-40B4-BE49-F238E27FC236}">
                <a16:creationId xmlns:a16="http://schemas.microsoft.com/office/drawing/2014/main" id="{26276AB1-F75E-4481-BC60-D1968AA5E452}"/>
              </a:ext>
            </a:extLst>
          </p:cNvPr>
          <p:cNvSpPr txBox="1"/>
          <p:nvPr/>
        </p:nvSpPr>
        <p:spPr>
          <a:xfrm>
            <a:off x="456338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Wild</a:t>
            </a:r>
          </a:p>
        </p:txBody>
      </p:sp>
      <p:sp>
        <p:nvSpPr>
          <p:cNvPr id="48" name="TextBox 47">
            <a:extLst>
              <a:ext uri="{FF2B5EF4-FFF2-40B4-BE49-F238E27FC236}">
                <a16:creationId xmlns:a16="http://schemas.microsoft.com/office/drawing/2014/main" id="{29BDBFC9-4895-4A9D-BF92-C473A2B8E3A6}"/>
              </a:ext>
            </a:extLst>
          </p:cNvPr>
          <p:cNvSpPr txBox="1"/>
          <p:nvPr/>
        </p:nvSpPr>
        <p:spPr>
          <a:xfrm>
            <a:off x="2611973" y="1719413"/>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Big</a:t>
            </a:r>
          </a:p>
        </p:txBody>
      </p:sp>
      <p:sp>
        <p:nvSpPr>
          <p:cNvPr id="49" name="TextBox 48">
            <a:extLst>
              <a:ext uri="{FF2B5EF4-FFF2-40B4-BE49-F238E27FC236}">
                <a16:creationId xmlns:a16="http://schemas.microsoft.com/office/drawing/2014/main" id="{B39A36CD-98C7-4E0F-9A27-094F97C0D4EC}"/>
              </a:ext>
            </a:extLst>
          </p:cNvPr>
          <p:cNvSpPr txBox="1"/>
          <p:nvPr/>
        </p:nvSpPr>
        <p:spPr>
          <a:xfrm>
            <a:off x="2726794" y="4933458"/>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Small</a:t>
            </a:r>
          </a:p>
        </p:txBody>
      </p:sp>
      <p:sp>
        <p:nvSpPr>
          <p:cNvPr id="50" name="Rectangle: Rounded Corners 49">
            <a:extLst>
              <a:ext uri="{FF2B5EF4-FFF2-40B4-BE49-F238E27FC236}">
                <a16:creationId xmlns:a16="http://schemas.microsoft.com/office/drawing/2014/main" id="{D317CB7D-C4D5-4900-9DB1-477CD4664028}"/>
              </a:ext>
            </a:extLst>
          </p:cNvPr>
          <p:cNvSpPr/>
          <p:nvPr/>
        </p:nvSpPr>
        <p:spPr>
          <a:xfrm>
            <a:off x="1699228" y="4642196"/>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Kitty</a:t>
            </a:r>
          </a:p>
          <a:p>
            <a:pPr algn="ctr"/>
            <a:r>
              <a:rPr lang="en-US" sz="1200">
                <a:solidFill>
                  <a:sysClr val="windowText" lastClr="000000"/>
                </a:solidFill>
              </a:rPr>
              <a:t>(-.75, -.8)</a:t>
            </a:r>
          </a:p>
        </p:txBody>
      </p:sp>
      <p:sp>
        <p:nvSpPr>
          <p:cNvPr id="51" name="Rectangle: Rounded Corners 50">
            <a:extLst>
              <a:ext uri="{FF2B5EF4-FFF2-40B4-BE49-F238E27FC236}">
                <a16:creationId xmlns:a16="http://schemas.microsoft.com/office/drawing/2014/main" id="{BE03AD52-72E4-4DE2-A948-826EE8290EA8}"/>
              </a:ext>
            </a:extLst>
          </p:cNvPr>
          <p:cNvSpPr/>
          <p:nvPr/>
        </p:nvSpPr>
        <p:spPr>
          <a:xfrm>
            <a:off x="1448679" y="2507015"/>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Llama</a:t>
            </a:r>
          </a:p>
          <a:p>
            <a:pPr algn="ctr"/>
            <a:r>
              <a:rPr lang="en-US" sz="1200">
                <a:solidFill>
                  <a:sysClr val="windowText" lastClr="000000"/>
                </a:solidFill>
              </a:rPr>
              <a:t>(-.9, .1)</a:t>
            </a:r>
          </a:p>
        </p:txBody>
      </p:sp>
      <p:sp>
        <p:nvSpPr>
          <p:cNvPr id="52" name="Rectangle: Rounded Corners 51">
            <a:extLst>
              <a:ext uri="{FF2B5EF4-FFF2-40B4-BE49-F238E27FC236}">
                <a16:creationId xmlns:a16="http://schemas.microsoft.com/office/drawing/2014/main" id="{5770554A-03F2-49CE-BE47-4357DAAE5B46}"/>
              </a:ext>
            </a:extLst>
          </p:cNvPr>
          <p:cNvSpPr/>
          <p:nvPr/>
        </p:nvSpPr>
        <p:spPr>
          <a:xfrm>
            <a:off x="3395833" y="4114771"/>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ysClr val="windowText" lastClr="000000"/>
                </a:solidFill>
              </a:rPr>
              <a:t>Falcon</a:t>
            </a:r>
          </a:p>
          <a:p>
            <a:pPr algn="ctr"/>
            <a:r>
              <a:rPr lang="en-US" sz="1200" dirty="0">
                <a:solidFill>
                  <a:sysClr val="windowText" lastClr="000000"/>
                </a:solidFill>
              </a:rPr>
              <a:t>(.15, -.4)</a:t>
            </a:r>
          </a:p>
        </p:txBody>
      </p:sp>
      <p:sp>
        <p:nvSpPr>
          <p:cNvPr id="53" name="Rectangle: Rounded Corners 52">
            <a:extLst>
              <a:ext uri="{FF2B5EF4-FFF2-40B4-BE49-F238E27FC236}">
                <a16:creationId xmlns:a16="http://schemas.microsoft.com/office/drawing/2014/main" id="{20958E0F-6866-4B69-AAC4-80C89E4203BC}"/>
              </a:ext>
            </a:extLst>
          </p:cNvPr>
          <p:cNvSpPr/>
          <p:nvPr/>
        </p:nvSpPr>
        <p:spPr>
          <a:xfrm>
            <a:off x="4571709" y="4587929"/>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Penguin</a:t>
            </a:r>
          </a:p>
          <a:p>
            <a:pPr algn="ctr"/>
            <a:r>
              <a:rPr lang="en-US" sz="1200">
                <a:solidFill>
                  <a:sysClr val="windowText" lastClr="000000"/>
                </a:solidFill>
              </a:rPr>
              <a:t>(.85, -.65)</a:t>
            </a:r>
          </a:p>
        </p:txBody>
      </p:sp>
      <p:sp>
        <p:nvSpPr>
          <p:cNvPr id="54" name="Rectangle: Rounded Corners 53">
            <a:extLst>
              <a:ext uri="{FF2B5EF4-FFF2-40B4-BE49-F238E27FC236}">
                <a16:creationId xmlns:a16="http://schemas.microsoft.com/office/drawing/2014/main" id="{7A79C2A8-907A-40F2-9B2A-873733A6DCFB}"/>
              </a:ext>
            </a:extLst>
          </p:cNvPr>
          <p:cNvSpPr/>
          <p:nvPr/>
        </p:nvSpPr>
        <p:spPr>
          <a:xfrm>
            <a:off x="3904746" y="1806782"/>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Giraffe</a:t>
            </a:r>
          </a:p>
          <a:p>
            <a:pPr algn="ctr"/>
            <a:r>
              <a:rPr lang="en-US" sz="1200">
                <a:solidFill>
                  <a:sysClr val="windowText" lastClr="000000"/>
                </a:solidFill>
              </a:rPr>
              <a:t>(.9, .9)</a:t>
            </a:r>
          </a:p>
        </p:txBody>
      </p:sp>
    </p:spTree>
    <p:extLst>
      <p:ext uri="{BB962C8B-B14F-4D97-AF65-F5344CB8AC3E}">
        <p14:creationId xmlns:p14="http://schemas.microsoft.com/office/powerpoint/2010/main" val="244286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84335"/>
            <a:chOff x="122961" y="1618451"/>
            <a:chExt cx="5620375" cy="384708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Eat</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47084"/>
              <a:chOff x="122961" y="1618451"/>
              <a:chExt cx="4797133" cy="3847084"/>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sp>
        <p:nvSpPr>
          <p:cNvPr id="6" name="Arrow: Down 5">
            <a:extLst>
              <a:ext uri="{FF2B5EF4-FFF2-40B4-BE49-F238E27FC236}">
                <a16:creationId xmlns:a16="http://schemas.microsoft.com/office/drawing/2014/main" id="{680E8E81-7829-4269-AB6F-EAC2BC257F7D}"/>
              </a:ext>
            </a:extLst>
          </p:cNvPr>
          <p:cNvSpPr/>
          <p:nvPr/>
        </p:nvSpPr>
        <p:spPr>
          <a:xfrm>
            <a:off x="2044370" y="1360747"/>
            <a:ext cx="2098440" cy="1160869"/>
          </a:xfrm>
          <a:prstGeom prst="downArrow">
            <a:avLst>
              <a:gd name="adj1" fmla="val 70788"/>
              <a:gd name="adj2" fmla="val 32281"/>
            </a:avLst>
          </a:prstGeom>
          <a:solidFill>
            <a:schemeClr val="accent5">
              <a:lumMod val="75000"/>
            </a:schemeClr>
          </a:solidFill>
          <a:ln w="38100">
            <a:solidFill>
              <a:schemeClr val="bg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Technically an Embedding</a:t>
            </a:r>
          </a:p>
        </p:txBody>
      </p:sp>
    </p:spTree>
    <p:extLst>
      <p:ext uri="{BB962C8B-B14F-4D97-AF65-F5344CB8AC3E}">
        <p14:creationId xmlns:p14="http://schemas.microsoft.com/office/powerpoint/2010/main" val="410626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Recurrent Neural Networks</a:t>
            </a:r>
            <a:endParaRPr lang="en-US"/>
          </a:p>
        </p:txBody>
      </p:sp>
    </p:spTree>
    <p:extLst>
      <p:ext uri="{BB962C8B-B14F-4D97-AF65-F5344CB8AC3E}">
        <p14:creationId xmlns:p14="http://schemas.microsoft.com/office/powerpoint/2010/main" val="3339998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4" name="TextBox 3">
            <a:extLst>
              <a:ext uri="{FF2B5EF4-FFF2-40B4-BE49-F238E27FC236}">
                <a16:creationId xmlns:a16="http://schemas.microsoft.com/office/drawing/2014/main" id="{613BB58F-5173-48AA-B944-42F1C1BE4476}"/>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10" name="TextBox 9">
            <a:extLst>
              <a:ext uri="{FF2B5EF4-FFF2-40B4-BE49-F238E27FC236}">
                <a16:creationId xmlns:a16="http://schemas.microsoft.com/office/drawing/2014/main" id="{4138EB61-5569-450E-B655-09E2EDE81BBF}"/>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Tree>
    <p:extLst>
      <p:ext uri="{BB962C8B-B14F-4D97-AF65-F5344CB8AC3E}">
        <p14:creationId xmlns:p14="http://schemas.microsoft.com/office/powerpoint/2010/main" val="159133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011977" y="3169348"/>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983123" y="3589622"/>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870912" y="4009896"/>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109760" y="4430170"/>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937597" y="4850445"/>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6304" y="2205632"/>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6304" y="2625906"/>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6304" y="3046180"/>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6304" y="3466454"/>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6304" y="3886729"/>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a:t>
            </a:r>
          </a:p>
        </p:txBody>
      </p:sp>
    </p:spTree>
    <p:extLst>
      <p:ext uri="{BB962C8B-B14F-4D97-AF65-F5344CB8AC3E}">
        <p14:creationId xmlns:p14="http://schemas.microsoft.com/office/powerpoint/2010/main" val="257075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4" name="TextBox 3">
            <a:extLst>
              <a:ext uri="{FF2B5EF4-FFF2-40B4-BE49-F238E27FC236}">
                <a16:creationId xmlns:a16="http://schemas.microsoft.com/office/drawing/2014/main" id="{E34EB331-DD56-4F07-9587-AB7C2F5EAEE0}"/>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DFB568A8-BB10-43E5-B142-F6C83A8F8C48}"/>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EE137526-4081-4668-A77B-8EE853BA0670}"/>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F7CB6395-E230-423F-9EAE-614CD13279A6}"/>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93C35679-1954-4B43-8C40-B11E28FCD4BB}"/>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7" name="TextBox 226">
            <a:extLst>
              <a:ext uri="{FF2B5EF4-FFF2-40B4-BE49-F238E27FC236}">
                <a16:creationId xmlns:a16="http://schemas.microsoft.com/office/drawing/2014/main" id="{F49F4E81-F2B6-4008-80EC-4E16ADF8C2F8}"/>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8" name="TextBox 227">
            <a:extLst>
              <a:ext uri="{FF2B5EF4-FFF2-40B4-BE49-F238E27FC236}">
                <a16:creationId xmlns:a16="http://schemas.microsoft.com/office/drawing/2014/main" id="{ADBEEB8A-B4A0-41A4-89C2-F1AB133CD467}"/>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18537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59" name="Rectangle 58">
            <a:extLst>
              <a:ext uri="{FF2B5EF4-FFF2-40B4-BE49-F238E27FC236}">
                <a16:creationId xmlns:a16="http://schemas.microsoft.com/office/drawing/2014/main" id="{1992E4B5-D631-4D5E-9E19-7C578CBF68AF}"/>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 name="TextBox 1">
            <a:extLst>
              <a:ext uri="{FF2B5EF4-FFF2-40B4-BE49-F238E27FC236}">
                <a16:creationId xmlns:a16="http://schemas.microsoft.com/office/drawing/2014/main" id="{C24D53B8-51D0-4883-8890-B223174945F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D381774B-00D1-4F10-B2F7-7C2E5CFC24D8}"/>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709A8D97-1755-4B78-AABF-826B625382B5}"/>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708D9612-1212-4880-9F1C-1696FA853A50}"/>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196A990C-FFE2-4498-B9D0-661893D9E6C7}"/>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2DD06099-D680-460A-B516-CA814F99A81A}"/>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7961DB77-41F4-4236-86AE-0F421E1E1CF9}"/>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75075686-6175-4375-84CD-764E5AE6080C}"/>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417671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24" name="Rectangle 223">
            <a:extLst>
              <a:ext uri="{FF2B5EF4-FFF2-40B4-BE49-F238E27FC236}">
                <a16:creationId xmlns:a16="http://schemas.microsoft.com/office/drawing/2014/main" id="{4FF7A8A0-880C-4242-9A63-AECE55B8FA57}"/>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25" name="Arrow: Bent 224">
            <a:extLst>
              <a:ext uri="{FF2B5EF4-FFF2-40B4-BE49-F238E27FC236}">
                <a16:creationId xmlns:a16="http://schemas.microsoft.com/office/drawing/2014/main" id="{CCA8BCBC-1CB0-4F9B-8E3B-78296CF405EB}"/>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CF27EE3-B101-4591-8B4F-C7D08150013D}"/>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A24B5027-47C8-4A5A-B490-42AC52E5DD6C}"/>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05D1D037-6D53-4572-A6EF-156288F3CFC4}"/>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35AFDABA-094F-446A-9CFC-E1DCE9AC0208}"/>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BFA5D3DF-20DA-437A-AE8E-963980865A44}"/>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6D5840B2-293D-4259-89BF-5A1E85B0B86C}"/>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7D1D34D2-2DC8-44C8-8590-68A64AAD2E2F}"/>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2034C9C1-FBD8-4F17-A58E-24BCFD2D97D0}"/>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2084520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59" name="Arrow: Bent 58">
            <a:extLst>
              <a:ext uri="{FF2B5EF4-FFF2-40B4-BE49-F238E27FC236}">
                <a16:creationId xmlns:a16="http://schemas.microsoft.com/office/drawing/2014/main" id="{925E7C98-A4C0-4D4B-B807-647FBA86BFA7}"/>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A07A98C3-32A0-4302-94D4-79440F3FC044}"/>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25" name="TextBox 224">
            <a:extLst>
              <a:ext uri="{FF2B5EF4-FFF2-40B4-BE49-F238E27FC236}">
                <a16:creationId xmlns:a16="http://schemas.microsoft.com/office/drawing/2014/main" id="{6873EDA7-265A-4556-9E99-961399C30DCE}"/>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226" name="TextBox 225">
            <a:extLst>
              <a:ext uri="{FF2B5EF4-FFF2-40B4-BE49-F238E27FC236}">
                <a16:creationId xmlns:a16="http://schemas.microsoft.com/office/drawing/2014/main" id="{15064AF3-1BDF-4359-9025-E64B90A17372}"/>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7" name="TextBox 226">
            <a:extLst>
              <a:ext uri="{FF2B5EF4-FFF2-40B4-BE49-F238E27FC236}">
                <a16:creationId xmlns:a16="http://schemas.microsoft.com/office/drawing/2014/main" id="{BAE00C0D-5518-4270-BD63-21F41FD179FA}"/>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06DEB7DC-66C8-4ED6-81D3-07B422BC2A75}"/>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3768D6D8-1403-4432-8B9B-B4E21B5304A2}"/>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5028B056-ADD1-4669-B807-52E581E19452}"/>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31" name="TextBox 230">
            <a:extLst>
              <a:ext uri="{FF2B5EF4-FFF2-40B4-BE49-F238E27FC236}">
                <a16:creationId xmlns:a16="http://schemas.microsoft.com/office/drawing/2014/main" id="{E2AEEB4F-B6C7-462B-8771-8CE4ECD12FA7}"/>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1958039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4610" y="22183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4610" y="26386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4610" y="3058880"/>
            <a:ext cx="6880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100%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4610" y="3462707"/>
            <a:ext cx="4443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4610" y="38994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E34EB331-DD56-4F07-9587-AB7C2F5EAEE0}"/>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6" name="TextBox 5">
            <a:extLst>
              <a:ext uri="{FF2B5EF4-FFF2-40B4-BE49-F238E27FC236}">
                <a16:creationId xmlns:a16="http://schemas.microsoft.com/office/drawing/2014/main" id="{DFB568A8-BB10-43E5-B142-F6C83A8F8C48}"/>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4" name="Rectangle 223">
            <a:extLst>
              <a:ext uri="{FF2B5EF4-FFF2-40B4-BE49-F238E27FC236}">
                <a16:creationId xmlns:a16="http://schemas.microsoft.com/office/drawing/2014/main" id="{00B82D21-8359-4949-9CC3-1C9FB7D3D305}"/>
              </a:ext>
            </a:extLst>
          </p:cNvPr>
          <p:cNvSpPr/>
          <p:nvPr/>
        </p:nvSpPr>
        <p:spPr>
          <a:xfrm>
            <a:off x="3038914" y="22939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-.3</a:t>
            </a:r>
          </a:p>
          <a:p>
            <a:pPr algn="ctr"/>
            <a:endParaRPr lang="en-US" sz="1400">
              <a:solidFill>
                <a:schemeClr val="bg1"/>
              </a:solidFill>
            </a:endParaRPr>
          </a:p>
          <a:p>
            <a:pPr algn="ctr"/>
            <a:r>
              <a:rPr lang="en-US" sz="1400">
                <a:solidFill>
                  <a:schemeClr val="bg1"/>
                </a:solidFill>
              </a:rPr>
              <a:t>.2</a:t>
            </a:r>
          </a:p>
          <a:p>
            <a:pPr algn="ctr"/>
            <a:endParaRPr lang="en-US" sz="1400">
              <a:solidFill>
                <a:schemeClr val="bg1"/>
              </a:solidFill>
            </a:endParaRPr>
          </a:p>
          <a:p>
            <a:pPr algn="ctr"/>
            <a:r>
              <a:rPr lang="en-US" sz="1400">
                <a:solidFill>
                  <a:schemeClr val="bg1"/>
                </a:solidFill>
              </a:rPr>
              <a:t>.5</a:t>
            </a:r>
          </a:p>
        </p:txBody>
      </p:sp>
      <p:sp>
        <p:nvSpPr>
          <p:cNvPr id="226" name="Rectangle 225">
            <a:extLst>
              <a:ext uri="{FF2B5EF4-FFF2-40B4-BE49-F238E27FC236}">
                <a16:creationId xmlns:a16="http://schemas.microsoft.com/office/drawing/2014/main" id="{96EB7096-7974-477D-AE39-B523BA3E14F7}"/>
              </a:ext>
            </a:extLst>
          </p:cNvPr>
          <p:cNvSpPr/>
          <p:nvPr/>
        </p:nvSpPr>
        <p:spPr>
          <a:xfrm>
            <a:off x="4534512" y="2033739"/>
            <a:ext cx="802906" cy="220732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9" name="TextBox 58">
            <a:extLst>
              <a:ext uri="{FF2B5EF4-FFF2-40B4-BE49-F238E27FC236}">
                <a16:creationId xmlns:a16="http://schemas.microsoft.com/office/drawing/2014/main" id="{8E080C69-EDBB-4A14-9CAD-919E13DE2068}"/>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1" name="TextBox 60">
            <a:extLst>
              <a:ext uri="{FF2B5EF4-FFF2-40B4-BE49-F238E27FC236}">
                <a16:creationId xmlns:a16="http://schemas.microsoft.com/office/drawing/2014/main" id="{4DA98F0E-D959-4E0C-8C0D-A7A8A3BB085D}"/>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2" name="TextBox 61">
            <a:extLst>
              <a:ext uri="{FF2B5EF4-FFF2-40B4-BE49-F238E27FC236}">
                <a16:creationId xmlns:a16="http://schemas.microsoft.com/office/drawing/2014/main" id="{F31BC894-B561-4B1D-B9F8-9A511CF18B6F}"/>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4" name="TextBox 63">
            <a:extLst>
              <a:ext uri="{FF2B5EF4-FFF2-40B4-BE49-F238E27FC236}">
                <a16:creationId xmlns:a16="http://schemas.microsoft.com/office/drawing/2014/main" id="{C48A2FB8-24ED-4721-8967-85DE3809C96F}"/>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65" name="TextBox 64">
            <a:extLst>
              <a:ext uri="{FF2B5EF4-FFF2-40B4-BE49-F238E27FC236}">
                <a16:creationId xmlns:a16="http://schemas.microsoft.com/office/drawing/2014/main" id="{6426C272-9886-4A13-8458-57F62C1B9283}"/>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350280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Recurrent Neural Networks</a:t>
            </a:r>
          </a:p>
        </p:txBody>
      </p:sp>
      <p:sp>
        <p:nvSpPr>
          <p:cNvPr id="152" name="Rectangle 151">
            <a:extLst>
              <a:ext uri="{FF2B5EF4-FFF2-40B4-BE49-F238E27FC236}">
                <a16:creationId xmlns:a16="http://schemas.microsoft.com/office/drawing/2014/main" id="{923D8A6F-B808-4392-A88A-F2A56635EB59}"/>
              </a:ext>
            </a:extLst>
          </p:cNvPr>
          <p:cNvSpPr/>
          <p:nvPr/>
        </p:nvSpPr>
        <p:spPr>
          <a:xfrm>
            <a:off x="1409749"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RNN</a:t>
            </a:r>
          </a:p>
        </p:txBody>
      </p:sp>
      <p:sp>
        <p:nvSpPr>
          <p:cNvPr id="153" name="Oval 152">
            <a:extLst>
              <a:ext uri="{FF2B5EF4-FFF2-40B4-BE49-F238E27FC236}">
                <a16:creationId xmlns:a16="http://schemas.microsoft.com/office/drawing/2014/main" id="{09A61804-49F1-4638-9D22-428BC5EF331D}"/>
              </a:ext>
            </a:extLst>
          </p:cNvPr>
          <p:cNvSpPr/>
          <p:nvPr/>
        </p:nvSpPr>
        <p:spPr>
          <a:xfrm>
            <a:off x="2038724"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Input</a:t>
            </a:r>
          </a:p>
        </p:txBody>
      </p:sp>
      <p:sp>
        <p:nvSpPr>
          <p:cNvPr id="155" name="Oval 154">
            <a:extLst>
              <a:ext uri="{FF2B5EF4-FFF2-40B4-BE49-F238E27FC236}">
                <a16:creationId xmlns:a16="http://schemas.microsoft.com/office/drawing/2014/main" id="{B7233012-510C-4D73-9932-96FB22BEE116}"/>
              </a:ext>
            </a:extLst>
          </p:cNvPr>
          <p:cNvSpPr/>
          <p:nvPr/>
        </p:nvSpPr>
        <p:spPr>
          <a:xfrm>
            <a:off x="2038724"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Output</a:t>
            </a:r>
          </a:p>
        </p:txBody>
      </p:sp>
      <p:cxnSp>
        <p:nvCxnSpPr>
          <p:cNvPr id="157" name="Straight Arrow Connector 156">
            <a:extLst>
              <a:ext uri="{FF2B5EF4-FFF2-40B4-BE49-F238E27FC236}">
                <a16:creationId xmlns:a16="http://schemas.microsoft.com/office/drawing/2014/main" id="{9C14B5F6-DF88-4D2D-AAF5-5B93C9A4588C}"/>
              </a:ext>
            </a:extLst>
          </p:cNvPr>
          <p:cNvCxnSpPr>
            <a:cxnSpLocks/>
          </p:cNvCxnSpPr>
          <p:nvPr/>
        </p:nvCxnSpPr>
        <p:spPr>
          <a:xfrm>
            <a:off x="2579814"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2DB6CF9-C019-4299-81C4-F716F08A5842}"/>
              </a:ext>
            </a:extLst>
          </p:cNvPr>
          <p:cNvCxnSpPr>
            <a:cxnSpLocks/>
          </p:cNvCxnSpPr>
          <p:nvPr/>
        </p:nvCxnSpPr>
        <p:spPr>
          <a:xfrm flipH="1">
            <a:off x="2558941"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3C4C869C-1955-4B54-A459-3539ED696F82}"/>
              </a:ext>
            </a:extLst>
          </p:cNvPr>
          <p:cNvCxnSpPr>
            <a:cxnSpLocks/>
            <a:stCxn id="152" idx="3"/>
          </p:cNvCxnSpPr>
          <p:nvPr/>
        </p:nvCxnSpPr>
        <p:spPr>
          <a:xfrm flipH="1" flipV="1">
            <a:off x="2579814" y="2785145"/>
            <a:ext cx="1170065" cy="744425"/>
          </a:xfrm>
          <a:prstGeom prst="bentConnector3">
            <a:avLst>
              <a:gd name="adj1" fmla="val -19537"/>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2C2BFF39-EB76-48FE-974D-DD2DD64D4436}"/>
              </a:ext>
            </a:extLst>
          </p:cNvPr>
          <p:cNvSpPr/>
          <p:nvPr/>
        </p:nvSpPr>
        <p:spPr>
          <a:xfrm>
            <a:off x="6300332"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LSTM</a:t>
            </a:r>
          </a:p>
        </p:txBody>
      </p:sp>
      <p:sp>
        <p:nvSpPr>
          <p:cNvPr id="164" name="Oval 163">
            <a:extLst>
              <a:ext uri="{FF2B5EF4-FFF2-40B4-BE49-F238E27FC236}">
                <a16:creationId xmlns:a16="http://schemas.microsoft.com/office/drawing/2014/main" id="{BF2F3BE2-70E1-45B9-99B0-6B1189CDA54A}"/>
              </a:ext>
            </a:extLst>
          </p:cNvPr>
          <p:cNvSpPr/>
          <p:nvPr/>
        </p:nvSpPr>
        <p:spPr>
          <a:xfrm>
            <a:off x="6929307"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Input</a:t>
            </a:r>
          </a:p>
        </p:txBody>
      </p:sp>
      <p:sp>
        <p:nvSpPr>
          <p:cNvPr id="165" name="Oval 164">
            <a:extLst>
              <a:ext uri="{FF2B5EF4-FFF2-40B4-BE49-F238E27FC236}">
                <a16:creationId xmlns:a16="http://schemas.microsoft.com/office/drawing/2014/main" id="{50397E3A-F6AA-4A1C-9C85-AB6BAA1E9728}"/>
              </a:ext>
            </a:extLst>
          </p:cNvPr>
          <p:cNvSpPr/>
          <p:nvPr/>
        </p:nvSpPr>
        <p:spPr>
          <a:xfrm>
            <a:off x="6929307"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Output</a:t>
            </a:r>
          </a:p>
        </p:txBody>
      </p:sp>
      <p:cxnSp>
        <p:nvCxnSpPr>
          <p:cNvPr id="166" name="Straight Arrow Connector 165">
            <a:extLst>
              <a:ext uri="{FF2B5EF4-FFF2-40B4-BE49-F238E27FC236}">
                <a16:creationId xmlns:a16="http://schemas.microsoft.com/office/drawing/2014/main" id="{2EEB5C18-D3B2-4DDC-B5B6-8D6948906791}"/>
              </a:ext>
            </a:extLst>
          </p:cNvPr>
          <p:cNvCxnSpPr>
            <a:cxnSpLocks/>
          </p:cNvCxnSpPr>
          <p:nvPr/>
        </p:nvCxnSpPr>
        <p:spPr>
          <a:xfrm>
            <a:off x="7470397"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2E11B2A-9672-44A9-BCEF-E853816CB017}"/>
              </a:ext>
            </a:extLst>
          </p:cNvPr>
          <p:cNvCxnSpPr>
            <a:cxnSpLocks/>
          </p:cNvCxnSpPr>
          <p:nvPr/>
        </p:nvCxnSpPr>
        <p:spPr>
          <a:xfrm flipH="1">
            <a:off x="7449524"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00E9E037-7C8B-43B5-92F8-981B6343B0C8}"/>
              </a:ext>
            </a:extLst>
          </p:cNvPr>
          <p:cNvCxnSpPr>
            <a:cxnSpLocks/>
          </p:cNvCxnSpPr>
          <p:nvPr/>
        </p:nvCxnSpPr>
        <p:spPr>
          <a:xfrm rot="10800000">
            <a:off x="7459961" y="2844810"/>
            <a:ext cx="1180500" cy="359784"/>
          </a:xfrm>
          <a:prstGeom prst="bentConnector3">
            <a:avLst>
              <a:gd name="adj1" fmla="val -18220"/>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7E59A3D6-95C3-4989-BAAB-1C5991532779}"/>
              </a:ext>
            </a:extLst>
          </p:cNvPr>
          <p:cNvCxnSpPr>
            <a:cxnSpLocks/>
            <a:stCxn id="163" idx="3"/>
            <a:endCxn id="163" idx="1"/>
          </p:cNvCxnSpPr>
          <p:nvPr/>
        </p:nvCxnSpPr>
        <p:spPr>
          <a:xfrm flipH="1">
            <a:off x="6300332" y="3529570"/>
            <a:ext cx="2340130" cy="12700"/>
          </a:xfrm>
          <a:prstGeom prst="bentConnector5">
            <a:avLst>
              <a:gd name="adj1" fmla="val -9769"/>
              <a:gd name="adj2" fmla="val 2922945"/>
              <a:gd name="adj3" fmla="val 116222"/>
            </a:avLst>
          </a:prstGeom>
          <a:ln w="76200">
            <a:solidFill>
              <a:schemeClr val="bg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267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Other Architectures</a:t>
            </a:r>
            <a:endParaRPr lang="en-US"/>
          </a:p>
        </p:txBody>
      </p:sp>
    </p:spTree>
    <p:extLst>
      <p:ext uri="{BB962C8B-B14F-4D97-AF65-F5344CB8AC3E}">
        <p14:creationId xmlns:p14="http://schemas.microsoft.com/office/powerpoint/2010/main" val="336901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extLst>
              <p:ext uri="{D42A27DB-BD31-4B8C-83A1-F6EECF244321}">
                <p14:modId xmlns:p14="http://schemas.microsoft.com/office/powerpoint/2010/main" val="234590434"/>
              </p:ext>
            </p:extLst>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956090050"/>
              </p:ext>
            </p:extLst>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610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FF85AEDF-73F7-4DA1-AB17-7F49E5306298}"/>
              </a:ext>
            </a:extLst>
          </p:cNvPr>
          <p:cNvCxnSpPr>
            <a:cxnSpLocks/>
          </p:cNvCxnSpPr>
          <p:nvPr/>
        </p:nvCxnSpPr>
        <p:spPr>
          <a:xfrm>
            <a:off x="5973711" y="1601978"/>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Graphic 6" descr="Scissors">
            <a:extLst>
              <a:ext uri="{FF2B5EF4-FFF2-40B4-BE49-F238E27FC236}">
                <a16:creationId xmlns:a16="http://schemas.microsoft.com/office/drawing/2014/main" id="{FEE39154-D6B2-4FBB-9D2B-2441CFA5E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028669" y="4501077"/>
            <a:ext cx="1531715" cy="1531715"/>
          </a:xfrm>
          <a:prstGeom prst="rect">
            <a:avLst/>
          </a:prstGeom>
        </p:spPr>
      </p:pic>
    </p:spTree>
    <p:extLst>
      <p:ext uri="{BB962C8B-B14F-4D97-AF65-F5344CB8AC3E}">
        <p14:creationId xmlns:p14="http://schemas.microsoft.com/office/powerpoint/2010/main" val="712628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2104777809"/>
              </p:ext>
            </p:extLst>
          </p:nvPr>
        </p:nvGraphicFramePr>
        <p:xfrm>
          <a:off x="9244192" y="1514450"/>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5" name="Group 4">
            <a:extLst>
              <a:ext uri="{FF2B5EF4-FFF2-40B4-BE49-F238E27FC236}">
                <a16:creationId xmlns:a16="http://schemas.microsoft.com/office/drawing/2014/main" id="{0A260191-ABBB-4B92-B186-6C51ED723ECE}"/>
              </a:ext>
            </a:extLst>
          </p:cNvPr>
          <p:cNvGrpSpPr/>
          <p:nvPr/>
        </p:nvGrpSpPr>
        <p:grpSpPr>
          <a:xfrm>
            <a:off x="1783515" y="1481006"/>
            <a:ext cx="2892379" cy="3479921"/>
            <a:chOff x="1991089" y="1453314"/>
            <a:chExt cx="2892379" cy="3479921"/>
          </a:xfrm>
        </p:grpSpPr>
        <p:cxnSp>
          <p:nvCxnSpPr>
            <p:cNvPr id="217" name="Straight Connector 216">
              <a:extLst>
                <a:ext uri="{FF2B5EF4-FFF2-40B4-BE49-F238E27FC236}">
                  <a16:creationId xmlns:a16="http://schemas.microsoft.com/office/drawing/2014/main" id="{DCD3D25B-D426-4D98-B62A-DADF310FD4BC}"/>
                </a:ext>
              </a:extLst>
            </p:cNvPr>
            <p:cNvCxnSpPr>
              <a:stCxn id="416" idx="6"/>
              <a:endCxn id="429" idx="2"/>
            </p:cNvCxnSpPr>
            <p:nvPr/>
          </p:nvCxnSpPr>
          <p:spPr>
            <a:xfrm flipV="1">
              <a:off x="2272249" y="427954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3155B0-6E36-49FC-99DA-BED82386C11C}"/>
                </a:ext>
              </a:extLst>
            </p:cNvPr>
            <p:cNvCxnSpPr>
              <a:cxnSpLocks/>
              <a:stCxn id="417" idx="6"/>
              <a:endCxn id="429" idx="2"/>
            </p:cNvCxnSpPr>
            <p:nvPr/>
          </p:nvCxnSpPr>
          <p:spPr>
            <a:xfrm flipV="1">
              <a:off x="2272249" y="427954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66F64FA-E62F-4E66-859F-87570C92D53F}"/>
                </a:ext>
              </a:extLst>
            </p:cNvPr>
            <p:cNvCxnSpPr>
              <a:cxnSpLocks/>
              <a:stCxn id="418" idx="6"/>
              <a:endCxn id="429" idx="2"/>
            </p:cNvCxnSpPr>
            <p:nvPr/>
          </p:nvCxnSpPr>
          <p:spPr>
            <a:xfrm>
              <a:off x="2272249" y="422742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CEFCBB6-1DF3-42A4-AFDC-ABDA6B5EA236}"/>
                </a:ext>
              </a:extLst>
            </p:cNvPr>
            <p:cNvCxnSpPr>
              <a:cxnSpLocks/>
              <a:stCxn id="419" idx="6"/>
              <a:endCxn id="429" idx="2"/>
            </p:cNvCxnSpPr>
            <p:nvPr/>
          </p:nvCxnSpPr>
          <p:spPr>
            <a:xfrm>
              <a:off x="2272249" y="393195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2EA8B80-DCD0-49A1-919C-7FE331117830}"/>
                </a:ext>
              </a:extLst>
            </p:cNvPr>
            <p:cNvCxnSpPr>
              <a:cxnSpLocks/>
              <a:stCxn id="420" idx="6"/>
              <a:endCxn id="429" idx="2"/>
            </p:cNvCxnSpPr>
            <p:nvPr/>
          </p:nvCxnSpPr>
          <p:spPr>
            <a:xfrm>
              <a:off x="2264379" y="363648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FBAB66A-A058-479F-813B-968CFE876A65}"/>
                </a:ext>
              </a:extLst>
            </p:cNvPr>
            <p:cNvCxnSpPr>
              <a:cxnSpLocks/>
              <a:stCxn id="421" idx="6"/>
              <a:endCxn id="429" idx="2"/>
            </p:cNvCxnSpPr>
            <p:nvPr/>
          </p:nvCxnSpPr>
          <p:spPr>
            <a:xfrm>
              <a:off x="2264378" y="334101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DEDB9DB-F7F8-4AD1-A61D-0024B8786369}"/>
                </a:ext>
              </a:extLst>
            </p:cNvPr>
            <p:cNvCxnSpPr>
              <a:cxnSpLocks/>
              <a:stCxn id="422" idx="6"/>
              <a:endCxn id="429" idx="2"/>
            </p:cNvCxnSpPr>
            <p:nvPr/>
          </p:nvCxnSpPr>
          <p:spPr>
            <a:xfrm>
              <a:off x="2264378" y="304553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40CBDA7-BFD0-4898-B79A-5E4FAA469993}"/>
                </a:ext>
              </a:extLst>
            </p:cNvPr>
            <p:cNvCxnSpPr>
              <a:cxnSpLocks/>
              <a:stCxn id="423" idx="6"/>
              <a:endCxn id="429" idx="2"/>
            </p:cNvCxnSpPr>
            <p:nvPr/>
          </p:nvCxnSpPr>
          <p:spPr>
            <a:xfrm>
              <a:off x="2264378" y="275006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4FC0145-F998-4F87-A9D2-5A1A0C2A3FAA}"/>
                </a:ext>
              </a:extLst>
            </p:cNvPr>
            <p:cNvCxnSpPr>
              <a:cxnSpLocks/>
              <a:stCxn id="424" idx="6"/>
              <a:endCxn id="429" idx="2"/>
            </p:cNvCxnSpPr>
            <p:nvPr/>
          </p:nvCxnSpPr>
          <p:spPr>
            <a:xfrm>
              <a:off x="2264378" y="245459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99F73FA-5DE5-4EBC-89FD-B3A939543BEC}"/>
                </a:ext>
              </a:extLst>
            </p:cNvPr>
            <p:cNvCxnSpPr>
              <a:cxnSpLocks/>
              <a:stCxn id="425" idx="6"/>
              <a:endCxn id="429" idx="2"/>
            </p:cNvCxnSpPr>
            <p:nvPr/>
          </p:nvCxnSpPr>
          <p:spPr>
            <a:xfrm>
              <a:off x="2264378" y="215912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B016528-D01B-497F-A719-6402CA0AB400}"/>
                </a:ext>
              </a:extLst>
            </p:cNvPr>
            <p:cNvCxnSpPr>
              <a:cxnSpLocks/>
              <a:stCxn id="426" idx="6"/>
              <a:endCxn id="429" idx="2"/>
            </p:cNvCxnSpPr>
            <p:nvPr/>
          </p:nvCxnSpPr>
          <p:spPr>
            <a:xfrm>
              <a:off x="2256509" y="186365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CFC8C2C-7513-4A8A-B0AB-393F2B4F9A06}"/>
                </a:ext>
              </a:extLst>
            </p:cNvPr>
            <p:cNvCxnSpPr>
              <a:cxnSpLocks/>
              <a:stCxn id="427" idx="6"/>
              <a:endCxn id="429" idx="2"/>
            </p:cNvCxnSpPr>
            <p:nvPr/>
          </p:nvCxnSpPr>
          <p:spPr>
            <a:xfrm>
              <a:off x="2256508" y="156818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FAFE93F-2D91-4D33-8D9C-C991250A5CDF}"/>
                </a:ext>
              </a:extLst>
            </p:cNvPr>
            <p:cNvCxnSpPr>
              <a:cxnSpLocks/>
              <a:stCxn id="416" idx="6"/>
              <a:endCxn id="430" idx="2"/>
            </p:cNvCxnSpPr>
            <p:nvPr/>
          </p:nvCxnSpPr>
          <p:spPr>
            <a:xfrm flipV="1">
              <a:off x="2272249" y="386557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F010A6F-1FCE-4B69-9D28-B28F5DD5379A}"/>
                </a:ext>
              </a:extLst>
            </p:cNvPr>
            <p:cNvCxnSpPr>
              <a:cxnSpLocks/>
              <a:stCxn id="417" idx="6"/>
              <a:endCxn id="430" idx="2"/>
            </p:cNvCxnSpPr>
            <p:nvPr/>
          </p:nvCxnSpPr>
          <p:spPr>
            <a:xfrm flipV="1">
              <a:off x="2272249" y="386557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C8C11E5-5040-491B-8A75-A4163BC6889E}"/>
                </a:ext>
              </a:extLst>
            </p:cNvPr>
            <p:cNvCxnSpPr>
              <a:cxnSpLocks/>
              <a:stCxn id="418" idx="6"/>
              <a:endCxn id="430" idx="2"/>
            </p:cNvCxnSpPr>
            <p:nvPr/>
          </p:nvCxnSpPr>
          <p:spPr>
            <a:xfrm flipV="1">
              <a:off x="2272249" y="386557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269C948D-4360-4BF3-8B51-17BDE2A4CA1E}"/>
                </a:ext>
              </a:extLst>
            </p:cNvPr>
            <p:cNvCxnSpPr>
              <a:cxnSpLocks/>
              <a:stCxn id="419" idx="6"/>
              <a:endCxn id="430" idx="2"/>
            </p:cNvCxnSpPr>
            <p:nvPr/>
          </p:nvCxnSpPr>
          <p:spPr>
            <a:xfrm flipV="1">
              <a:off x="2272249" y="386557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29D1EB-390C-4AF4-B98A-F5FD1B62CD5C}"/>
                </a:ext>
              </a:extLst>
            </p:cNvPr>
            <p:cNvCxnSpPr>
              <a:cxnSpLocks/>
              <a:stCxn id="420" idx="6"/>
              <a:endCxn id="430" idx="2"/>
            </p:cNvCxnSpPr>
            <p:nvPr/>
          </p:nvCxnSpPr>
          <p:spPr>
            <a:xfrm>
              <a:off x="2264379" y="363648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1E8027E-767E-4AFB-8AE4-5E204A4A127F}"/>
                </a:ext>
              </a:extLst>
            </p:cNvPr>
            <p:cNvCxnSpPr>
              <a:cxnSpLocks/>
              <a:stCxn id="421" idx="6"/>
              <a:endCxn id="430" idx="2"/>
            </p:cNvCxnSpPr>
            <p:nvPr/>
          </p:nvCxnSpPr>
          <p:spPr>
            <a:xfrm>
              <a:off x="2264378" y="334101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79CA90C-E999-4D00-B380-A99F4A2226C3}"/>
                </a:ext>
              </a:extLst>
            </p:cNvPr>
            <p:cNvCxnSpPr>
              <a:cxnSpLocks/>
              <a:stCxn id="422" idx="6"/>
              <a:endCxn id="430" idx="2"/>
            </p:cNvCxnSpPr>
            <p:nvPr/>
          </p:nvCxnSpPr>
          <p:spPr>
            <a:xfrm>
              <a:off x="2264378" y="304553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907C6951-0A48-441A-881B-1B8F56366598}"/>
                </a:ext>
              </a:extLst>
            </p:cNvPr>
            <p:cNvCxnSpPr>
              <a:cxnSpLocks/>
              <a:stCxn id="423" idx="6"/>
              <a:endCxn id="430" idx="2"/>
            </p:cNvCxnSpPr>
            <p:nvPr/>
          </p:nvCxnSpPr>
          <p:spPr>
            <a:xfrm>
              <a:off x="2264378" y="275006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9104AB-8C29-4352-9FD2-2E0C23D937D1}"/>
                </a:ext>
              </a:extLst>
            </p:cNvPr>
            <p:cNvCxnSpPr>
              <a:cxnSpLocks/>
              <a:stCxn id="424" idx="6"/>
              <a:endCxn id="430" idx="2"/>
            </p:cNvCxnSpPr>
            <p:nvPr/>
          </p:nvCxnSpPr>
          <p:spPr>
            <a:xfrm>
              <a:off x="2264378" y="245459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13A35F-7EF8-4CDD-8A01-7A2E2CB7121B}"/>
                </a:ext>
              </a:extLst>
            </p:cNvPr>
            <p:cNvCxnSpPr>
              <a:cxnSpLocks/>
              <a:stCxn id="425" idx="6"/>
              <a:endCxn id="430" idx="2"/>
            </p:cNvCxnSpPr>
            <p:nvPr/>
          </p:nvCxnSpPr>
          <p:spPr>
            <a:xfrm>
              <a:off x="2264378" y="215912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07AD6EE-D2AC-4BBB-B275-5547626AA0CE}"/>
                </a:ext>
              </a:extLst>
            </p:cNvPr>
            <p:cNvCxnSpPr>
              <a:cxnSpLocks/>
              <a:stCxn id="426" idx="6"/>
              <a:endCxn id="430" idx="2"/>
            </p:cNvCxnSpPr>
            <p:nvPr/>
          </p:nvCxnSpPr>
          <p:spPr>
            <a:xfrm>
              <a:off x="2256509" y="186365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31482F6-D217-4D6A-A32A-4BC40FE6E5C1}"/>
                </a:ext>
              </a:extLst>
            </p:cNvPr>
            <p:cNvCxnSpPr>
              <a:cxnSpLocks/>
              <a:stCxn id="427" idx="6"/>
              <a:endCxn id="430" idx="2"/>
            </p:cNvCxnSpPr>
            <p:nvPr/>
          </p:nvCxnSpPr>
          <p:spPr>
            <a:xfrm>
              <a:off x="2256508" y="156818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CF7264E-9FDA-46FC-B43E-6E9A9A934718}"/>
                </a:ext>
              </a:extLst>
            </p:cNvPr>
            <p:cNvCxnSpPr>
              <a:cxnSpLocks/>
              <a:stCxn id="416" idx="6"/>
              <a:endCxn id="431" idx="2"/>
            </p:cNvCxnSpPr>
            <p:nvPr/>
          </p:nvCxnSpPr>
          <p:spPr>
            <a:xfrm flipV="1">
              <a:off x="2272249" y="345160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AA4D821-B003-4AA5-B343-C9B9463FC034}"/>
                </a:ext>
              </a:extLst>
            </p:cNvPr>
            <p:cNvCxnSpPr>
              <a:cxnSpLocks/>
              <a:stCxn id="417" idx="6"/>
              <a:endCxn id="431" idx="2"/>
            </p:cNvCxnSpPr>
            <p:nvPr/>
          </p:nvCxnSpPr>
          <p:spPr>
            <a:xfrm flipV="1">
              <a:off x="2272249" y="345160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C26EE0A0-9968-4B04-9CFA-CCDAAB70B405}"/>
                </a:ext>
              </a:extLst>
            </p:cNvPr>
            <p:cNvCxnSpPr>
              <a:cxnSpLocks/>
              <a:stCxn id="418" idx="6"/>
              <a:endCxn id="431" idx="2"/>
            </p:cNvCxnSpPr>
            <p:nvPr/>
          </p:nvCxnSpPr>
          <p:spPr>
            <a:xfrm flipV="1">
              <a:off x="2272249" y="345160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486FB3E-764C-4939-8C47-0CF2001C77AD}"/>
                </a:ext>
              </a:extLst>
            </p:cNvPr>
            <p:cNvCxnSpPr>
              <a:cxnSpLocks/>
              <a:stCxn id="419" idx="6"/>
              <a:endCxn id="431" idx="2"/>
            </p:cNvCxnSpPr>
            <p:nvPr/>
          </p:nvCxnSpPr>
          <p:spPr>
            <a:xfrm flipV="1">
              <a:off x="2272249" y="345160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E0BDE9AE-A021-47AF-A29F-80BB4D451CBC}"/>
                </a:ext>
              </a:extLst>
            </p:cNvPr>
            <p:cNvCxnSpPr>
              <a:cxnSpLocks/>
              <a:stCxn id="420" idx="6"/>
              <a:endCxn id="431" idx="2"/>
            </p:cNvCxnSpPr>
            <p:nvPr/>
          </p:nvCxnSpPr>
          <p:spPr>
            <a:xfrm flipV="1">
              <a:off x="2264379" y="345160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95F918-89FD-4FC7-A089-1378C3D4D649}"/>
                </a:ext>
              </a:extLst>
            </p:cNvPr>
            <p:cNvCxnSpPr>
              <a:cxnSpLocks/>
              <a:stCxn id="421" idx="6"/>
              <a:endCxn id="431" idx="2"/>
            </p:cNvCxnSpPr>
            <p:nvPr/>
          </p:nvCxnSpPr>
          <p:spPr>
            <a:xfrm>
              <a:off x="2264378" y="334101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40E97D0-B9C9-4F1F-9236-0F174ABA919A}"/>
                </a:ext>
              </a:extLst>
            </p:cNvPr>
            <p:cNvCxnSpPr>
              <a:cxnSpLocks/>
              <a:stCxn id="422" idx="6"/>
              <a:endCxn id="431" idx="2"/>
            </p:cNvCxnSpPr>
            <p:nvPr/>
          </p:nvCxnSpPr>
          <p:spPr>
            <a:xfrm>
              <a:off x="2264378" y="304553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DAD540D-29B6-4DD2-A374-1D45300312D1}"/>
                </a:ext>
              </a:extLst>
            </p:cNvPr>
            <p:cNvCxnSpPr>
              <a:cxnSpLocks/>
              <a:stCxn id="423" idx="6"/>
              <a:endCxn id="431" idx="2"/>
            </p:cNvCxnSpPr>
            <p:nvPr/>
          </p:nvCxnSpPr>
          <p:spPr>
            <a:xfrm>
              <a:off x="2264378" y="275006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B0389090-7E4B-4881-8760-3657C03295FC}"/>
                </a:ext>
              </a:extLst>
            </p:cNvPr>
            <p:cNvCxnSpPr>
              <a:cxnSpLocks/>
              <a:stCxn id="424" idx="6"/>
              <a:endCxn id="431" idx="2"/>
            </p:cNvCxnSpPr>
            <p:nvPr/>
          </p:nvCxnSpPr>
          <p:spPr>
            <a:xfrm>
              <a:off x="2264378" y="245459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673A8AB-DCD7-45C9-90BE-89730D5F5772}"/>
                </a:ext>
              </a:extLst>
            </p:cNvPr>
            <p:cNvCxnSpPr>
              <a:cxnSpLocks/>
              <a:stCxn id="425" idx="6"/>
              <a:endCxn id="431" idx="2"/>
            </p:cNvCxnSpPr>
            <p:nvPr/>
          </p:nvCxnSpPr>
          <p:spPr>
            <a:xfrm>
              <a:off x="2264378" y="215912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B52B6F0A-355E-427D-B3D4-27D029122DB4}"/>
                </a:ext>
              </a:extLst>
            </p:cNvPr>
            <p:cNvCxnSpPr>
              <a:cxnSpLocks/>
              <a:stCxn id="426" idx="6"/>
              <a:endCxn id="431" idx="2"/>
            </p:cNvCxnSpPr>
            <p:nvPr/>
          </p:nvCxnSpPr>
          <p:spPr>
            <a:xfrm>
              <a:off x="2256509" y="186365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15038C71-07A6-41F7-A438-23215FF54A2E}"/>
                </a:ext>
              </a:extLst>
            </p:cNvPr>
            <p:cNvCxnSpPr>
              <a:cxnSpLocks/>
              <a:stCxn id="427" idx="6"/>
              <a:endCxn id="431" idx="2"/>
            </p:cNvCxnSpPr>
            <p:nvPr/>
          </p:nvCxnSpPr>
          <p:spPr>
            <a:xfrm>
              <a:off x="2256508" y="156818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6646C00-5782-49E7-94CA-6B29EBAA957B}"/>
                </a:ext>
              </a:extLst>
            </p:cNvPr>
            <p:cNvCxnSpPr>
              <a:cxnSpLocks/>
              <a:stCxn id="416" idx="6"/>
              <a:endCxn id="432" idx="2"/>
            </p:cNvCxnSpPr>
            <p:nvPr/>
          </p:nvCxnSpPr>
          <p:spPr>
            <a:xfrm flipV="1">
              <a:off x="2272249" y="303763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E7535C-7D1A-486A-B3D8-13AB1EB76B54}"/>
                </a:ext>
              </a:extLst>
            </p:cNvPr>
            <p:cNvCxnSpPr>
              <a:cxnSpLocks/>
              <a:stCxn id="417" idx="6"/>
              <a:endCxn id="432" idx="2"/>
            </p:cNvCxnSpPr>
            <p:nvPr/>
          </p:nvCxnSpPr>
          <p:spPr>
            <a:xfrm flipV="1">
              <a:off x="2272249" y="303763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15DC1D8D-6D26-463F-B35D-FF7F4493A866}"/>
                </a:ext>
              </a:extLst>
            </p:cNvPr>
            <p:cNvCxnSpPr>
              <a:cxnSpLocks/>
              <a:stCxn id="418" idx="6"/>
              <a:endCxn id="432" idx="2"/>
            </p:cNvCxnSpPr>
            <p:nvPr/>
          </p:nvCxnSpPr>
          <p:spPr>
            <a:xfrm flipV="1">
              <a:off x="2272249" y="303763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75689D08-4148-49F2-A964-AC4E5ADAFFD5}"/>
                </a:ext>
              </a:extLst>
            </p:cNvPr>
            <p:cNvCxnSpPr>
              <a:cxnSpLocks/>
              <a:stCxn id="419" idx="6"/>
              <a:endCxn id="432" idx="2"/>
            </p:cNvCxnSpPr>
            <p:nvPr/>
          </p:nvCxnSpPr>
          <p:spPr>
            <a:xfrm flipV="1">
              <a:off x="2272249" y="303763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77FB442-CFC7-40E3-846C-6072FF4E0576}"/>
                </a:ext>
              </a:extLst>
            </p:cNvPr>
            <p:cNvCxnSpPr>
              <a:cxnSpLocks/>
              <a:stCxn id="420" idx="6"/>
              <a:endCxn id="432" idx="2"/>
            </p:cNvCxnSpPr>
            <p:nvPr/>
          </p:nvCxnSpPr>
          <p:spPr>
            <a:xfrm flipV="1">
              <a:off x="2264379" y="303763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0BEDFF0-697D-4380-A611-246E86D504AC}"/>
                </a:ext>
              </a:extLst>
            </p:cNvPr>
            <p:cNvCxnSpPr>
              <a:cxnSpLocks/>
              <a:stCxn id="421" idx="6"/>
              <a:endCxn id="432" idx="2"/>
            </p:cNvCxnSpPr>
            <p:nvPr/>
          </p:nvCxnSpPr>
          <p:spPr>
            <a:xfrm flipV="1">
              <a:off x="2264378" y="303763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525E9D6-5915-4E2F-9AC0-ABA5AC5E5480}"/>
                </a:ext>
              </a:extLst>
            </p:cNvPr>
            <p:cNvCxnSpPr>
              <a:cxnSpLocks/>
              <a:stCxn id="422" idx="6"/>
              <a:endCxn id="432" idx="2"/>
            </p:cNvCxnSpPr>
            <p:nvPr/>
          </p:nvCxnSpPr>
          <p:spPr>
            <a:xfrm flipV="1">
              <a:off x="2264378" y="303763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8589547-2FD1-4E71-A7ED-3C98D95838D4}"/>
                </a:ext>
              </a:extLst>
            </p:cNvPr>
            <p:cNvCxnSpPr>
              <a:cxnSpLocks/>
              <a:stCxn id="423" idx="6"/>
              <a:endCxn id="432" idx="2"/>
            </p:cNvCxnSpPr>
            <p:nvPr/>
          </p:nvCxnSpPr>
          <p:spPr>
            <a:xfrm>
              <a:off x="2264378" y="275006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58376BC6-794F-4EBB-8B1D-B6AF8D996BB3}"/>
                </a:ext>
              </a:extLst>
            </p:cNvPr>
            <p:cNvCxnSpPr>
              <a:cxnSpLocks/>
              <a:stCxn id="424" idx="6"/>
              <a:endCxn id="432" idx="2"/>
            </p:cNvCxnSpPr>
            <p:nvPr/>
          </p:nvCxnSpPr>
          <p:spPr>
            <a:xfrm>
              <a:off x="2264378" y="245459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F21B5E9-EF0A-4C2E-B536-7446183AE66E}"/>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B03F64BB-4AEF-4827-9A1D-E28B5C28CCE4}"/>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66B3046-CF8D-4CD3-BACA-918DA5D63785}"/>
                </a:ext>
              </a:extLst>
            </p:cNvPr>
            <p:cNvCxnSpPr>
              <a:cxnSpLocks/>
              <a:stCxn id="426" idx="6"/>
              <a:endCxn id="432" idx="2"/>
            </p:cNvCxnSpPr>
            <p:nvPr/>
          </p:nvCxnSpPr>
          <p:spPr>
            <a:xfrm>
              <a:off x="2256509" y="186365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9DD213E5-48E3-4F43-906C-2BA98E609BE2}"/>
                </a:ext>
              </a:extLst>
            </p:cNvPr>
            <p:cNvCxnSpPr>
              <a:cxnSpLocks/>
              <a:stCxn id="427" idx="6"/>
              <a:endCxn id="432" idx="2"/>
            </p:cNvCxnSpPr>
            <p:nvPr/>
          </p:nvCxnSpPr>
          <p:spPr>
            <a:xfrm>
              <a:off x="2256508" y="156818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74EE3AB2-DDF6-41B7-8E07-99978BE48C5C}"/>
                </a:ext>
              </a:extLst>
            </p:cNvPr>
            <p:cNvCxnSpPr>
              <a:cxnSpLocks/>
              <a:stCxn id="416" idx="6"/>
              <a:endCxn id="433" idx="2"/>
            </p:cNvCxnSpPr>
            <p:nvPr/>
          </p:nvCxnSpPr>
          <p:spPr>
            <a:xfrm flipV="1">
              <a:off x="2272249" y="262366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A0D57A-972C-4439-990C-2399B995F045}"/>
                </a:ext>
              </a:extLst>
            </p:cNvPr>
            <p:cNvCxnSpPr>
              <a:cxnSpLocks/>
              <a:stCxn id="417" idx="6"/>
              <a:endCxn id="433" idx="2"/>
            </p:cNvCxnSpPr>
            <p:nvPr/>
          </p:nvCxnSpPr>
          <p:spPr>
            <a:xfrm flipV="1">
              <a:off x="2272249" y="262366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F434E5B-E6A9-4584-83CC-B1A9DD22F9F7}"/>
                </a:ext>
              </a:extLst>
            </p:cNvPr>
            <p:cNvCxnSpPr>
              <a:cxnSpLocks/>
              <a:stCxn id="418" idx="6"/>
              <a:endCxn id="433" idx="2"/>
            </p:cNvCxnSpPr>
            <p:nvPr/>
          </p:nvCxnSpPr>
          <p:spPr>
            <a:xfrm flipV="1">
              <a:off x="2272249" y="262366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C6184F71-6367-44C5-BE1E-E83168A9C063}"/>
                </a:ext>
              </a:extLst>
            </p:cNvPr>
            <p:cNvCxnSpPr>
              <a:cxnSpLocks/>
              <a:stCxn id="419" idx="6"/>
              <a:endCxn id="433" idx="2"/>
            </p:cNvCxnSpPr>
            <p:nvPr/>
          </p:nvCxnSpPr>
          <p:spPr>
            <a:xfrm flipV="1">
              <a:off x="2272249" y="262366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E01E50DC-DEAF-44C3-8805-A5D0FB14B3FD}"/>
                </a:ext>
              </a:extLst>
            </p:cNvPr>
            <p:cNvCxnSpPr>
              <a:cxnSpLocks/>
              <a:stCxn id="420" idx="6"/>
              <a:endCxn id="433" idx="2"/>
            </p:cNvCxnSpPr>
            <p:nvPr/>
          </p:nvCxnSpPr>
          <p:spPr>
            <a:xfrm flipV="1">
              <a:off x="2264379" y="262366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F1CA4E5-D0FA-413B-B1AB-B029E053C8DA}"/>
                </a:ext>
              </a:extLst>
            </p:cNvPr>
            <p:cNvCxnSpPr>
              <a:cxnSpLocks/>
              <a:stCxn id="421" idx="6"/>
              <a:endCxn id="433" idx="2"/>
            </p:cNvCxnSpPr>
            <p:nvPr/>
          </p:nvCxnSpPr>
          <p:spPr>
            <a:xfrm flipV="1">
              <a:off x="2264378" y="262366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83DADB0-D568-4942-B0C4-E16D100CA029}"/>
                </a:ext>
              </a:extLst>
            </p:cNvPr>
            <p:cNvCxnSpPr>
              <a:cxnSpLocks/>
              <a:stCxn id="422" idx="6"/>
              <a:endCxn id="433" idx="2"/>
            </p:cNvCxnSpPr>
            <p:nvPr/>
          </p:nvCxnSpPr>
          <p:spPr>
            <a:xfrm flipV="1">
              <a:off x="2264378" y="262366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F1A59A7-4262-4A3C-BA00-A7B5B565D15E}"/>
                </a:ext>
              </a:extLst>
            </p:cNvPr>
            <p:cNvCxnSpPr>
              <a:cxnSpLocks/>
              <a:stCxn id="423" idx="6"/>
              <a:endCxn id="433" idx="2"/>
            </p:cNvCxnSpPr>
            <p:nvPr/>
          </p:nvCxnSpPr>
          <p:spPr>
            <a:xfrm flipV="1">
              <a:off x="2264378" y="262366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140292B3-4CBA-4B8F-9682-1D79F0E30D97}"/>
                </a:ext>
              </a:extLst>
            </p:cNvPr>
            <p:cNvCxnSpPr>
              <a:cxnSpLocks/>
              <a:stCxn id="424" idx="6"/>
              <a:endCxn id="433" idx="2"/>
            </p:cNvCxnSpPr>
            <p:nvPr/>
          </p:nvCxnSpPr>
          <p:spPr>
            <a:xfrm>
              <a:off x="2264378" y="245459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7BC571F2-EABB-4DA8-9B24-A4B25C8AD4D5}"/>
                </a:ext>
              </a:extLst>
            </p:cNvPr>
            <p:cNvCxnSpPr>
              <a:cxnSpLocks/>
              <a:stCxn id="425" idx="6"/>
              <a:endCxn id="433" idx="2"/>
            </p:cNvCxnSpPr>
            <p:nvPr/>
          </p:nvCxnSpPr>
          <p:spPr>
            <a:xfrm>
              <a:off x="2264378" y="215912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E7704BE5-E4B0-4D60-AA90-A90A0539D8AE}"/>
                </a:ext>
              </a:extLst>
            </p:cNvPr>
            <p:cNvCxnSpPr>
              <a:cxnSpLocks/>
              <a:stCxn id="426" idx="6"/>
              <a:endCxn id="433" idx="2"/>
            </p:cNvCxnSpPr>
            <p:nvPr/>
          </p:nvCxnSpPr>
          <p:spPr>
            <a:xfrm>
              <a:off x="2256509" y="186365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05261E30-8249-4684-9F7F-F3BD9B5BB1CD}"/>
                </a:ext>
              </a:extLst>
            </p:cNvPr>
            <p:cNvCxnSpPr>
              <a:cxnSpLocks/>
              <a:stCxn id="427" idx="6"/>
              <a:endCxn id="433" idx="2"/>
            </p:cNvCxnSpPr>
            <p:nvPr/>
          </p:nvCxnSpPr>
          <p:spPr>
            <a:xfrm>
              <a:off x="2256508" y="156818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DDFF38E-F3E2-4C05-86E5-7C05C4A5C495}"/>
                </a:ext>
              </a:extLst>
            </p:cNvPr>
            <p:cNvCxnSpPr>
              <a:cxnSpLocks/>
              <a:stCxn id="416" idx="6"/>
              <a:endCxn id="434" idx="2"/>
            </p:cNvCxnSpPr>
            <p:nvPr/>
          </p:nvCxnSpPr>
          <p:spPr>
            <a:xfrm flipV="1">
              <a:off x="2272249" y="220969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FE5879D-A453-4AD9-9F0B-75798DDC5115}"/>
                </a:ext>
              </a:extLst>
            </p:cNvPr>
            <p:cNvCxnSpPr>
              <a:cxnSpLocks/>
              <a:stCxn id="417" idx="6"/>
              <a:endCxn id="434" idx="2"/>
            </p:cNvCxnSpPr>
            <p:nvPr/>
          </p:nvCxnSpPr>
          <p:spPr>
            <a:xfrm flipV="1">
              <a:off x="2272249" y="220969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09E987C-A406-496F-BD94-05D48A93B14E}"/>
                </a:ext>
              </a:extLst>
            </p:cNvPr>
            <p:cNvCxnSpPr>
              <a:cxnSpLocks/>
              <a:stCxn id="418" idx="6"/>
              <a:endCxn id="434" idx="2"/>
            </p:cNvCxnSpPr>
            <p:nvPr/>
          </p:nvCxnSpPr>
          <p:spPr>
            <a:xfrm flipV="1">
              <a:off x="2272249" y="220969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CDCEB0D5-CBE0-4CF5-A046-DC2CA0BA41C4}"/>
                </a:ext>
              </a:extLst>
            </p:cNvPr>
            <p:cNvCxnSpPr>
              <a:cxnSpLocks/>
              <a:stCxn id="419" idx="6"/>
              <a:endCxn id="434" idx="2"/>
            </p:cNvCxnSpPr>
            <p:nvPr/>
          </p:nvCxnSpPr>
          <p:spPr>
            <a:xfrm flipV="1">
              <a:off x="2272249" y="220969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13082F2E-ED90-4750-89E8-374B7C9FEF4B}"/>
                </a:ext>
              </a:extLst>
            </p:cNvPr>
            <p:cNvCxnSpPr>
              <a:cxnSpLocks/>
              <a:stCxn id="420" idx="6"/>
              <a:endCxn id="434" idx="2"/>
            </p:cNvCxnSpPr>
            <p:nvPr/>
          </p:nvCxnSpPr>
          <p:spPr>
            <a:xfrm flipV="1">
              <a:off x="2264379" y="220969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7C12E1B4-8220-497F-A61E-B18D57A81B3E}"/>
                </a:ext>
              </a:extLst>
            </p:cNvPr>
            <p:cNvCxnSpPr>
              <a:cxnSpLocks/>
              <a:stCxn id="421" idx="6"/>
              <a:endCxn id="434" idx="2"/>
            </p:cNvCxnSpPr>
            <p:nvPr/>
          </p:nvCxnSpPr>
          <p:spPr>
            <a:xfrm flipV="1">
              <a:off x="2264378" y="220969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A7EDB3F-707F-4052-BE9B-A995FB985097}"/>
                </a:ext>
              </a:extLst>
            </p:cNvPr>
            <p:cNvCxnSpPr>
              <a:cxnSpLocks/>
              <a:stCxn id="422" idx="6"/>
              <a:endCxn id="434" idx="2"/>
            </p:cNvCxnSpPr>
            <p:nvPr/>
          </p:nvCxnSpPr>
          <p:spPr>
            <a:xfrm flipV="1">
              <a:off x="2264378" y="220969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AC465A3-EFC5-4498-B560-9B7F69CCC8BA}"/>
                </a:ext>
              </a:extLst>
            </p:cNvPr>
            <p:cNvCxnSpPr>
              <a:cxnSpLocks/>
              <a:stCxn id="424" idx="6"/>
              <a:endCxn id="434" idx="2"/>
            </p:cNvCxnSpPr>
            <p:nvPr/>
          </p:nvCxnSpPr>
          <p:spPr>
            <a:xfrm flipV="1">
              <a:off x="2264378" y="220969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8AAD4D86-0E62-490F-B5F8-2661AB54D9F4}"/>
                </a:ext>
              </a:extLst>
            </p:cNvPr>
            <p:cNvCxnSpPr>
              <a:cxnSpLocks/>
              <a:stCxn id="425" idx="6"/>
              <a:endCxn id="434" idx="2"/>
            </p:cNvCxnSpPr>
            <p:nvPr/>
          </p:nvCxnSpPr>
          <p:spPr>
            <a:xfrm>
              <a:off x="2264378" y="215912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E710CE99-DA5E-4070-BCBD-5711E8C356F2}"/>
                </a:ext>
              </a:extLst>
            </p:cNvPr>
            <p:cNvCxnSpPr>
              <a:cxnSpLocks/>
              <a:stCxn id="426" idx="6"/>
              <a:endCxn id="434" idx="2"/>
            </p:cNvCxnSpPr>
            <p:nvPr/>
          </p:nvCxnSpPr>
          <p:spPr>
            <a:xfrm>
              <a:off x="2256509" y="186365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23D5014D-B0F8-4CE7-AAAB-F7E8FFB23AF5}"/>
                </a:ext>
              </a:extLst>
            </p:cNvPr>
            <p:cNvCxnSpPr>
              <a:cxnSpLocks/>
              <a:stCxn id="427" idx="6"/>
              <a:endCxn id="434" idx="2"/>
            </p:cNvCxnSpPr>
            <p:nvPr/>
          </p:nvCxnSpPr>
          <p:spPr>
            <a:xfrm>
              <a:off x="2256508" y="156818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16" name="Google Shape;219;p33">
              <a:extLst>
                <a:ext uri="{FF2B5EF4-FFF2-40B4-BE49-F238E27FC236}">
                  <a16:creationId xmlns:a16="http://schemas.microsoft.com/office/drawing/2014/main" id="{2BF7043F-6576-43AB-B0C7-8969C6A63E2A}"/>
                </a:ext>
              </a:extLst>
            </p:cNvPr>
            <p:cNvSpPr/>
            <p:nvPr/>
          </p:nvSpPr>
          <p:spPr>
            <a:xfrm>
              <a:off x="2006828" y="47034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7" name="Google Shape;219;p33">
              <a:extLst>
                <a:ext uri="{FF2B5EF4-FFF2-40B4-BE49-F238E27FC236}">
                  <a16:creationId xmlns:a16="http://schemas.microsoft.com/office/drawing/2014/main" id="{6DE97692-2534-45AC-9A6B-E4BBEB4C27E7}"/>
                </a:ext>
              </a:extLst>
            </p:cNvPr>
            <p:cNvSpPr/>
            <p:nvPr/>
          </p:nvSpPr>
          <p:spPr>
            <a:xfrm>
              <a:off x="2006830" y="440802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8" name="Google Shape;219;p33">
              <a:extLst>
                <a:ext uri="{FF2B5EF4-FFF2-40B4-BE49-F238E27FC236}">
                  <a16:creationId xmlns:a16="http://schemas.microsoft.com/office/drawing/2014/main" id="{6629EAE1-066E-4D61-AA87-0D78828D0B01}"/>
                </a:ext>
              </a:extLst>
            </p:cNvPr>
            <p:cNvSpPr/>
            <p:nvPr/>
          </p:nvSpPr>
          <p:spPr>
            <a:xfrm>
              <a:off x="2006828" y="411255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9" name="Google Shape;219;p33">
              <a:extLst>
                <a:ext uri="{FF2B5EF4-FFF2-40B4-BE49-F238E27FC236}">
                  <a16:creationId xmlns:a16="http://schemas.microsoft.com/office/drawing/2014/main" id="{3D8E607F-6138-438E-8633-2A27B1AE573E}"/>
                </a:ext>
              </a:extLst>
            </p:cNvPr>
            <p:cNvSpPr/>
            <p:nvPr/>
          </p:nvSpPr>
          <p:spPr>
            <a:xfrm>
              <a:off x="2006828" y="381708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0" name="Google Shape;219;p33">
              <a:extLst>
                <a:ext uri="{FF2B5EF4-FFF2-40B4-BE49-F238E27FC236}">
                  <a16:creationId xmlns:a16="http://schemas.microsoft.com/office/drawing/2014/main" id="{E25010C6-A010-4F11-BC2A-D515EC17C5E2}"/>
                </a:ext>
              </a:extLst>
            </p:cNvPr>
            <p:cNvSpPr/>
            <p:nvPr/>
          </p:nvSpPr>
          <p:spPr>
            <a:xfrm>
              <a:off x="1998959" y="352161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1" name="Google Shape;219;p33">
              <a:extLst>
                <a:ext uri="{FF2B5EF4-FFF2-40B4-BE49-F238E27FC236}">
                  <a16:creationId xmlns:a16="http://schemas.microsoft.com/office/drawing/2014/main" id="{00AFC979-4281-4F94-8782-EFF4C4969381}"/>
                </a:ext>
              </a:extLst>
            </p:cNvPr>
            <p:cNvSpPr/>
            <p:nvPr/>
          </p:nvSpPr>
          <p:spPr>
            <a:xfrm>
              <a:off x="1998959" y="322614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2" name="Google Shape;219;p33">
              <a:extLst>
                <a:ext uri="{FF2B5EF4-FFF2-40B4-BE49-F238E27FC236}">
                  <a16:creationId xmlns:a16="http://schemas.microsoft.com/office/drawing/2014/main" id="{C234D5C4-CADE-407C-95D8-A18C64B8487C}"/>
                </a:ext>
              </a:extLst>
            </p:cNvPr>
            <p:cNvSpPr/>
            <p:nvPr/>
          </p:nvSpPr>
          <p:spPr>
            <a:xfrm>
              <a:off x="1998958" y="29306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3" name="Google Shape;219;p33">
              <a:extLst>
                <a:ext uri="{FF2B5EF4-FFF2-40B4-BE49-F238E27FC236}">
                  <a16:creationId xmlns:a16="http://schemas.microsoft.com/office/drawing/2014/main" id="{D01196C4-8724-425D-B465-96B197043A23}"/>
                </a:ext>
              </a:extLst>
            </p:cNvPr>
            <p:cNvSpPr/>
            <p:nvPr/>
          </p:nvSpPr>
          <p:spPr>
            <a:xfrm>
              <a:off x="1998960" y="263519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4" name="Google Shape;219;p33">
              <a:extLst>
                <a:ext uri="{FF2B5EF4-FFF2-40B4-BE49-F238E27FC236}">
                  <a16:creationId xmlns:a16="http://schemas.microsoft.com/office/drawing/2014/main" id="{64CDF828-0772-4846-8068-038D010AA554}"/>
                </a:ext>
              </a:extLst>
            </p:cNvPr>
            <p:cNvSpPr/>
            <p:nvPr/>
          </p:nvSpPr>
          <p:spPr>
            <a:xfrm>
              <a:off x="1998958" y="23397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5" name="Google Shape;219;p33">
              <a:extLst>
                <a:ext uri="{FF2B5EF4-FFF2-40B4-BE49-F238E27FC236}">
                  <a16:creationId xmlns:a16="http://schemas.microsoft.com/office/drawing/2014/main" id="{F2F53C9B-DC5F-4D4A-8685-7B9D01BC4D33}"/>
                </a:ext>
              </a:extLst>
            </p:cNvPr>
            <p:cNvSpPr/>
            <p:nvPr/>
          </p:nvSpPr>
          <p:spPr>
            <a:xfrm>
              <a:off x="1998958" y="204425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6" name="Google Shape;219;p33">
              <a:extLst>
                <a:ext uri="{FF2B5EF4-FFF2-40B4-BE49-F238E27FC236}">
                  <a16:creationId xmlns:a16="http://schemas.microsoft.com/office/drawing/2014/main" id="{A7F46F6C-A373-4B63-9FED-310F8479FDDC}"/>
                </a:ext>
              </a:extLst>
            </p:cNvPr>
            <p:cNvSpPr/>
            <p:nvPr/>
          </p:nvSpPr>
          <p:spPr>
            <a:xfrm>
              <a:off x="1991089" y="174878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7" name="Google Shape;219;p33">
              <a:extLst>
                <a:ext uri="{FF2B5EF4-FFF2-40B4-BE49-F238E27FC236}">
                  <a16:creationId xmlns:a16="http://schemas.microsoft.com/office/drawing/2014/main" id="{2EFECFDD-EAF8-4ED5-8710-26818B31AC3A}"/>
                </a:ext>
              </a:extLst>
            </p:cNvPr>
            <p:cNvSpPr/>
            <p:nvPr/>
          </p:nvSpPr>
          <p:spPr>
            <a:xfrm>
              <a:off x="1991089" y="145331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28" name="Straight Connector 427">
              <a:extLst>
                <a:ext uri="{FF2B5EF4-FFF2-40B4-BE49-F238E27FC236}">
                  <a16:creationId xmlns:a16="http://schemas.microsoft.com/office/drawing/2014/main" id="{1316D781-1EC9-48C3-A99B-0C1A944C5977}"/>
                </a:ext>
              </a:extLst>
            </p:cNvPr>
            <p:cNvCxnSpPr>
              <a:cxnSpLocks/>
              <a:stCxn id="423" idx="6"/>
              <a:endCxn id="434" idx="2"/>
            </p:cNvCxnSpPr>
            <p:nvPr/>
          </p:nvCxnSpPr>
          <p:spPr>
            <a:xfrm flipV="1">
              <a:off x="2264378" y="220969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9" name="Google Shape;219;p33">
              <a:extLst>
                <a:ext uri="{FF2B5EF4-FFF2-40B4-BE49-F238E27FC236}">
                  <a16:creationId xmlns:a16="http://schemas.microsoft.com/office/drawing/2014/main" id="{F9ED1EDF-882A-4CFB-BACB-3DCE7EA296B0}"/>
                </a:ext>
              </a:extLst>
            </p:cNvPr>
            <p:cNvSpPr/>
            <p:nvPr/>
          </p:nvSpPr>
          <p:spPr>
            <a:xfrm>
              <a:off x="3654684" y="41646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0" name="Google Shape;219;p33">
              <a:extLst>
                <a:ext uri="{FF2B5EF4-FFF2-40B4-BE49-F238E27FC236}">
                  <a16:creationId xmlns:a16="http://schemas.microsoft.com/office/drawing/2014/main" id="{95E32795-3508-487C-93A6-83F9443CC0AF}"/>
                </a:ext>
              </a:extLst>
            </p:cNvPr>
            <p:cNvSpPr/>
            <p:nvPr/>
          </p:nvSpPr>
          <p:spPr>
            <a:xfrm>
              <a:off x="3654684" y="375070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1" name="Google Shape;219;p33">
              <a:extLst>
                <a:ext uri="{FF2B5EF4-FFF2-40B4-BE49-F238E27FC236}">
                  <a16:creationId xmlns:a16="http://schemas.microsoft.com/office/drawing/2014/main" id="{8DC12A44-A9C0-4CC1-B808-50DFE8715A06}"/>
                </a:ext>
              </a:extLst>
            </p:cNvPr>
            <p:cNvSpPr/>
            <p:nvPr/>
          </p:nvSpPr>
          <p:spPr>
            <a:xfrm>
              <a:off x="3654684" y="333673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2" name="Google Shape;219;p33">
              <a:extLst>
                <a:ext uri="{FF2B5EF4-FFF2-40B4-BE49-F238E27FC236}">
                  <a16:creationId xmlns:a16="http://schemas.microsoft.com/office/drawing/2014/main" id="{A267C1F3-78D8-41E0-9A9D-53885F9A77C0}"/>
                </a:ext>
              </a:extLst>
            </p:cNvPr>
            <p:cNvSpPr/>
            <p:nvPr/>
          </p:nvSpPr>
          <p:spPr>
            <a:xfrm>
              <a:off x="3654684" y="292276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3" name="Google Shape;219;p33">
              <a:extLst>
                <a:ext uri="{FF2B5EF4-FFF2-40B4-BE49-F238E27FC236}">
                  <a16:creationId xmlns:a16="http://schemas.microsoft.com/office/drawing/2014/main" id="{75AD1667-53D0-4C0D-8CB0-EA131F2AF337}"/>
                </a:ext>
              </a:extLst>
            </p:cNvPr>
            <p:cNvSpPr/>
            <p:nvPr/>
          </p:nvSpPr>
          <p:spPr>
            <a:xfrm>
              <a:off x="3654684" y="250879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4" name="Google Shape;219;p33">
              <a:extLst>
                <a:ext uri="{FF2B5EF4-FFF2-40B4-BE49-F238E27FC236}">
                  <a16:creationId xmlns:a16="http://schemas.microsoft.com/office/drawing/2014/main" id="{EA4FE801-8D41-4444-839E-588C0DDF4BAB}"/>
                </a:ext>
              </a:extLst>
            </p:cNvPr>
            <p:cNvSpPr/>
            <p:nvPr/>
          </p:nvSpPr>
          <p:spPr>
            <a:xfrm>
              <a:off x="3654684" y="20948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5" name="Google Shape;219;p33">
              <a:extLst>
                <a:ext uri="{FF2B5EF4-FFF2-40B4-BE49-F238E27FC236}">
                  <a16:creationId xmlns:a16="http://schemas.microsoft.com/office/drawing/2014/main" id="{8377BF34-112B-480A-BAFE-943F19ED440C}"/>
                </a:ext>
              </a:extLst>
            </p:cNvPr>
            <p:cNvSpPr/>
            <p:nvPr/>
          </p:nvSpPr>
          <p:spPr>
            <a:xfrm>
              <a:off x="4618048" y="329187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6" name="Google Shape;219;p33">
              <a:extLst>
                <a:ext uri="{FF2B5EF4-FFF2-40B4-BE49-F238E27FC236}">
                  <a16:creationId xmlns:a16="http://schemas.microsoft.com/office/drawing/2014/main" id="{E1DB0FC5-DA08-4566-AACF-40E78569B770}"/>
                </a:ext>
              </a:extLst>
            </p:cNvPr>
            <p:cNvSpPr/>
            <p:nvPr/>
          </p:nvSpPr>
          <p:spPr>
            <a:xfrm>
              <a:off x="4618048" y="28779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37" name="Straight Connector 436">
              <a:extLst>
                <a:ext uri="{FF2B5EF4-FFF2-40B4-BE49-F238E27FC236}">
                  <a16:creationId xmlns:a16="http://schemas.microsoft.com/office/drawing/2014/main" id="{995AE504-CC31-4BAF-9194-AAE1773FA678}"/>
                </a:ext>
              </a:extLst>
            </p:cNvPr>
            <p:cNvCxnSpPr>
              <a:cxnSpLocks/>
              <a:stCxn id="434" idx="6"/>
              <a:endCxn id="436" idx="2"/>
            </p:cNvCxnSpPr>
            <p:nvPr/>
          </p:nvCxnSpPr>
          <p:spPr>
            <a:xfrm>
              <a:off x="3920104" y="220969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9E057F81-89B4-4A7F-A2D4-8D282B016FA0}"/>
                </a:ext>
              </a:extLst>
            </p:cNvPr>
            <p:cNvCxnSpPr>
              <a:cxnSpLocks/>
              <a:stCxn id="433" idx="6"/>
              <a:endCxn id="436" idx="2"/>
            </p:cNvCxnSpPr>
            <p:nvPr/>
          </p:nvCxnSpPr>
          <p:spPr>
            <a:xfrm>
              <a:off x="3920104" y="262366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E0FAEAA-71D5-4C7F-A49E-2F4BA579B848}"/>
                </a:ext>
              </a:extLst>
            </p:cNvPr>
            <p:cNvCxnSpPr>
              <a:cxnSpLocks/>
              <a:stCxn id="432" idx="6"/>
              <a:endCxn id="436" idx="2"/>
            </p:cNvCxnSpPr>
            <p:nvPr/>
          </p:nvCxnSpPr>
          <p:spPr>
            <a:xfrm flipV="1">
              <a:off x="3920104" y="299277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2F8B1274-54A4-4D7B-8E70-60FBA4D17D79}"/>
                </a:ext>
              </a:extLst>
            </p:cNvPr>
            <p:cNvCxnSpPr>
              <a:cxnSpLocks/>
              <a:stCxn id="431" idx="6"/>
              <a:endCxn id="436" idx="2"/>
            </p:cNvCxnSpPr>
            <p:nvPr/>
          </p:nvCxnSpPr>
          <p:spPr>
            <a:xfrm flipV="1">
              <a:off x="3920104" y="299277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B484B666-451B-44B5-AD5C-025848F53ACC}"/>
                </a:ext>
              </a:extLst>
            </p:cNvPr>
            <p:cNvCxnSpPr>
              <a:cxnSpLocks/>
              <a:stCxn id="430" idx="6"/>
              <a:endCxn id="436" idx="2"/>
            </p:cNvCxnSpPr>
            <p:nvPr/>
          </p:nvCxnSpPr>
          <p:spPr>
            <a:xfrm flipV="1">
              <a:off x="3920104" y="299277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5AD7C34-5F26-440D-910E-A445FA5CDD5B}"/>
                </a:ext>
              </a:extLst>
            </p:cNvPr>
            <p:cNvCxnSpPr>
              <a:cxnSpLocks/>
              <a:stCxn id="429" idx="6"/>
              <a:endCxn id="436" idx="2"/>
            </p:cNvCxnSpPr>
            <p:nvPr/>
          </p:nvCxnSpPr>
          <p:spPr>
            <a:xfrm flipV="1">
              <a:off x="3920104" y="2992771"/>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F485B82-EFF8-4D3F-BF8B-F7D61503DAAE}"/>
                </a:ext>
              </a:extLst>
            </p:cNvPr>
            <p:cNvCxnSpPr>
              <a:cxnSpLocks/>
              <a:stCxn id="434" idx="6"/>
              <a:endCxn id="435" idx="2"/>
            </p:cNvCxnSpPr>
            <p:nvPr/>
          </p:nvCxnSpPr>
          <p:spPr>
            <a:xfrm>
              <a:off x="3920104" y="2209696"/>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16728C33-B27B-4F89-A250-E2A79417561A}"/>
                </a:ext>
              </a:extLst>
            </p:cNvPr>
            <p:cNvCxnSpPr>
              <a:cxnSpLocks/>
              <a:stCxn id="433" idx="6"/>
              <a:endCxn id="435" idx="2"/>
            </p:cNvCxnSpPr>
            <p:nvPr/>
          </p:nvCxnSpPr>
          <p:spPr>
            <a:xfrm>
              <a:off x="3920104" y="262366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0E1886FA-03FB-465E-910C-82ABCD1443D3}"/>
                </a:ext>
              </a:extLst>
            </p:cNvPr>
            <p:cNvCxnSpPr>
              <a:cxnSpLocks/>
              <a:stCxn id="432" idx="6"/>
              <a:endCxn id="435" idx="2"/>
            </p:cNvCxnSpPr>
            <p:nvPr/>
          </p:nvCxnSpPr>
          <p:spPr>
            <a:xfrm>
              <a:off x="3920104" y="303763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6F370DD2-0649-43B3-9809-802F3A175CFC}"/>
                </a:ext>
              </a:extLst>
            </p:cNvPr>
            <p:cNvCxnSpPr>
              <a:cxnSpLocks/>
              <a:stCxn id="431" idx="6"/>
              <a:endCxn id="435" idx="2"/>
            </p:cNvCxnSpPr>
            <p:nvPr/>
          </p:nvCxnSpPr>
          <p:spPr>
            <a:xfrm flipV="1">
              <a:off x="3920104" y="340674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DA40D63-345A-45C1-8EEC-05353213E5F3}"/>
                </a:ext>
              </a:extLst>
            </p:cNvPr>
            <p:cNvCxnSpPr>
              <a:cxnSpLocks/>
              <a:stCxn id="430" idx="6"/>
              <a:endCxn id="435" idx="2"/>
            </p:cNvCxnSpPr>
            <p:nvPr/>
          </p:nvCxnSpPr>
          <p:spPr>
            <a:xfrm flipV="1">
              <a:off x="3920104" y="340674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1B251659-61AA-403C-A2BA-388C390548A6}"/>
                </a:ext>
              </a:extLst>
            </p:cNvPr>
            <p:cNvCxnSpPr>
              <a:cxnSpLocks/>
              <a:stCxn id="429" idx="6"/>
              <a:endCxn id="435" idx="2"/>
            </p:cNvCxnSpPr>
            <p:nvPr/>
          </p:nvCxnSpPr>
          <p:spPr>
            <a:xfrm flipV="1">
              <a:off x="3920104" y="340674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49" name="Table 399">
            <a:extLst>
              <a:ext uri="{FF2B5EF4-FFF2-40B4-BE49-F238E27FC236}">
                <a16:creationId xmlns:a16="http://schemas.microsoft.com/office/drawing/2014/main" id="{1B9BBCAB-CDEE-4A75-AA40-2294A587069C}"/>
              </a:ext>
            </a:extLst>
          </p:cNvPr>
          <p:cNvGraphicFramePr>
            <a:graphicFrameLocks noGrp="1"/>
          </p:cNvGraphicFramePr>
          <p:nvPr>
            <p:extLst>
              <p:ext uri="{D42A27DB-BD31-4B8C-83A1-F6EECF244321}">
                <p14:modId xmlns:p14="http://schemas.microsoft.com/office/powerpoint/2010/main" val="3008035306"/>
              </p:ext>
            </p:extLst>
          </p:nvPr>
        </p:nvGraphicFramePr>
        <p:xfrm>
          <a:off x="1097264" y="148710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8" name="Group 7">
            <a:extLst>
              <a:ext uri="{FF2B5EF4-FFF2-40B4-BE49-F238E27FC236}">
                <a16:creationId xmlns:a16="http://schemas.microsoft.com/office/drawing/2014/main" id="{4BA26728-10D4-49DF-84C2-FBCE1873CB25}"/>
              </a:ext>
            </a:extLst>
          </p:cNvPr>
          <p:cNvGrpSpPr/>
          <p:nvPr/>
        </p:nvGrpSpPr>
        <p:grpSpPr>
          <a:xfrm>
            <a:off x="5955760" y="1476410"/>
            <a:ext cx="3060476" cy="3479921"/>
            <a:chOff x="5869966" y="1406753"/>
            <a:chExt cx="3060476" cy="3479921"/>
          </a:xfrm>
        </p:grpSpPr>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7260273" y="423298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7260273" y="423298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7260273" y="418086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7260273" y="388539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7260273" y="358992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7260273" y="329444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7260273" y="299897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7260273" y="270350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7260273" y="240803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7260273" y="211256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7260273" y="181709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7260273" y="152162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7260273" y="381901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7260273" y="381901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7260273" y="381901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7260273" y="381901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7260273" y="358992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7260273" y="329444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7260273" y="299897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7260273" y="270350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7260273" y="240803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7260273" y="211256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7260273" y="181709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7260273" y="152162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7260273" y="340504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7260273" y="340504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7260273" y="340504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7260273" y="340504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7260273" y="340504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7260273" y="329444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7260273" y="299897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7260273" y="270350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7260273" y="240803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7260273" y="211256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7260273" y="181709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7260273" y="152162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7260273" y="299107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7260273" y="299107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7260273" y="299107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7260273" y="299107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7260273" y="299107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7260273" y="299107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7260273" y="299107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7260273" y="270350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7260273" y="240803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7260273" y="181709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7260273" y="152162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7260273" y="257710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7260273" y="257710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7260273" y="257710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7260273" y="257710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7260273" y="257710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7260273" y="257710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7260273" y="257710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7260273" y="257710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7260273" y="240803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7260273" y="211256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7260273" y="181709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7260273" y="152162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7260273" y="216313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7260273" y="216313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7260273" y="216313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7260273" y="216313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7260273" y="216313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7260273" y="216313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7260273" y="216313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7260273" y="216313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7260273" y="211256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7260273" y="181709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7260273" y="152162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649282" y="465693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649282" y="436146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649282" y="406599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649282" y="37705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657152" y="34750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657153" y="317957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657153" y="288410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657153" y="258863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657153" y="22931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657153" y="19976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665022" y="170222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665022" y="140675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7260273" y="216313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994852" y="41181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994852" y="37041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994852" y="329017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994852" y="287620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994852" y="24622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994852" y="20482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49" name="Straight Connector 348">
              <a:extLst>
                <a:ext uri="{FF2B5EF4-FFF2-40B4-BE49-F238E27FC236}">
                  <a16:creationId xmlns:a16="http://schemas.microsoft.com/office/drawing/2014/main" id="{D26864D4-EC66-4558-BAC4-E79FA10C0431}"/>
                </a:ext>
              </a:extLst>
            </p:cNvPr>
            <p:cNvCxnSpPr>
              <a:cxnSpLocks/>
              <a:endCxn id="321" idx="2"/>
            </p:cNvCxnSpPr>
            <p:nvPr/>
          </p:nvCxnSpPr>
          <p:spPr>
            <a:xfrm flipV="1">
              <a:off x="6296908" y="216313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endCxn id="320" idx="2"/>
            </p:cNvCxnSpPr>
            <p:nvPr/>
          </p:nvCxnSpPr>
          <p:spPr>
            <a:xfrm flipV="1">
              <a:off x="6296908" y="257710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endCxn id="319" idx="2"/>
            </p:cNvCxnSpPr>
            <p:nvPr/>
          </p:nvCxnSpPr>
          <p:spPr>
            <a:xfrm>
              <a:off x="6296908" y="295045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endCxn id="318" idx="2"/>
            </p:cNvCxnSpPr>
            <p:nvPr/>
          </p:nvCxnSpPr>
          <p:spPr>
            <a:xfrm>
              <a:off x="6296908" y="295045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endCxn id="317" idx="2"/>
            </p:cNvCxnSpPr>
            <p:nvPr/>
          </p:nvCxnSpPr>
          <p:spPr>
            <a:xfrm>
              <a:off x="6296908" y="295045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endCxn id="316" idx="2"/>
            </p:cNvCxnSpPr>
            <p:nvPr/>
          </p:nvCxnSpPr>
          <p:spPr>
            <a:xfrm>
              <a:off x="6296908" y="295045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endCxn id="321" idx="2"/>
            </p:cNvCxnSpPr>
            <p:nvPr/>
          </p:nvCxnSpPr>
          <p:spPr>
            <a:xfrm flipV="1">
              <a:off x="6296908" y="216313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endCxn id="320" idx="2"/>
            </p:cNvCxnSpPr>
            <p:nvPr/>
          </p:nvCxnSpPr>
          <p:spPr>
            <a:xfrm flipV="1">
              <a:off x="6296908" y="257710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endCxn id="319" idx="2"/>
            </p:cNvCxnSpPr>
            <p:nvPr/>
          </p:nvCxnSpPr>
          <p:spPr>
            <a:xfrm flipV="1">
              <a:off x="6296908" y="299107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endCxn id="318" idx="2"/>
            </p:cNvCxnSpPr>
            <p:nvPr/>
          </p:nvCxnSpPr>
          <p:spPr>
            <a:xfrm>
              <a:off x="6296908" y="336442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endCxn id="317" idx="2"/>
            </p:cNvCxnSpPr>
            <p:nvPr/>
          </p:nvCxnSpPr>
          <p:spPr>
            <a:xfrm>
              <a:off x="6296908" y="336442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endCxn id="316" idx="2"/>
            </p:cNvCxnSpPr>
            <p:nvPr/>
          </p:nvCxnSpPr>
          <p:spPr>
            <a:xfrm>
              <a:off x="6296908" y="336442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2110C2-F701-47B5-A745-52A73E857B83}"/>
                </a:ext>
              </a:extLst>
            </p:cNvPr>
            <p:cNvSpPr txBox="1"/>
            <p:nvPr/>
          </p:nvSpPr>
          <p:spPr>
            <a:xfrm>
              <a:off x="5869966" y="2813497"/>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7" name="TextBox 6">
              <a:extLst>
                <a:ext uri="{FF2B5EF4-FFF2-40B4-BE49-F238E27FC236}">
                  <a16:creationId xmlns:a16="http://schemas.microsoft.com/office/drawing/2014/main" id="{BE3E87E8-DBF0-464D-BAE3-7D4DA3CD7702}"/>
                </a:ext>
              </a:extLst>
            </p:cNvPr>
            <p:cNvSpPr txBox="1"/>
            <p:nvPr/>
          </p:nvSpPr>
          <p:spPr>
            <a:xfrm>
              <a:off x="5876377" y="3249558"/>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grpSp>
      <p:sp>
        <p:nvSpPr>
          <p:cNvPr id="9" name="TextBox 8">
            <a:extLst>
              <a:ext uri="{FF2B5EF4-FFF2-40B4-BE49-F238E27FC236}">
                <a16:creationId xmlns:a16="http://schemas.microsoft.com/office/drawing/2014/main" id="{B2B06C72-218C-478E-BEFE-65BD61C22BCB}"/>
              </a:ext>
            </a:extLst>
          </p:cNvPr>
          <p:cNvSpPr txBox="1"/>
          <p:nvPr/>
        </p:nvSpPr>
        <p:spPr>
          <a:xfrm>
            <a:off x="4805159" y="2876096"/>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10" name="TextBox 9">
            <a:extLst>
              <a:ext uri="{FF2B5EF4-FFF2-40B4-BE49-F238E27FC236}">
                <a16:creationId xmlns:a16="http://schemas.microsoft.com/office/drawing/2014/main" id="{F89BD53D-8374-4A4C-BF9C-6F483B74E77E}"/>
              </a:ext>
            </a:extLst>
          </p:cNvPr>
          <p:cNvSpPr txBox="1"/>
          <p:nvPr/>
        </p:nvSpPr>
        <p:spPr>
          <a:xfrm>
            <a:off x="4805159" y="3290991"/>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cxnSp>
        <p:nvCxnSpPr>
          <p:cNvPr id="12" name="Straight Arrow Connector 11">
            <a:extLst>
              <a:ext uri="{FF2B5EF4-FFF2-40B4-BE49-F238E27FC236}">
                <a16:creationId xmlns:a16="http://schemas.microsoft.com/office/drawing/2014/main" id="{E356ECD9-DA80-486C-AEDE-BB46222EAE4F}"/>
              </a:ext>
            </a:extLst>
          </p:cNvPr>
          <p:cNvCxnSpPr>
            <a:stCxn id="436" idx="6"/>
            <a:endCxn id="9" idx="1"/>
          </p:cNvCxnSpPr>
          <p:nvPr/>
        </p:nvCxnSpPr>
        <p:spPr>
          <a:xfrm flipV="1">
            <a:off x="4675894" y="3019212"/>
            <a:ext cx="129265" cy="1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95581B-062D-48BD-9A86-C4BD653BB334}"/>
              </a:ext>
            </a:extLst>
          </p:cNvPr>
          <p:cNvCxnSpPr>
            <a:stCxn id="435" idx="6"/>
            <a:endCxn id="10" idx="1"/>
          </p:cNvCxnSpPr>
          <p:nvPr/>
        </p:nvCxnSpPr>
        <p:spPr>
          <a:xfrm flipV="1">
            <a:off x="4675894" y="3434107"/>
            <a:ext cx="129265" cy="3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6DD13260-7FD3-4893-A724-63D6EC5D0F35}"/>
              </a:ext>
            </a:extLst>
          </p:cNvPr>
          <p:cNvCxnSpPr>
            <a:cxnSpLocks/>
          </p:cNvCxnSpPr>
          <p:nvPr/>
        </p:nvCxnSpPr>
        <p:spPr>
          <a:xfrm>
            <a:off x="5627722" y="1566710"/>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335D38-6FE4-401D-A2C7-623F5F18CD68}"/>
              </a:ext>
            </a:extLst>
          </p:cNvPr>
          <p:cNvSpPr/>
          <p:nvPr/>
        </p:nvSpPr>
        <p:spPr>
          <a:xfrm>
            <a:off x="2809587" y="5196758"/>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Encoder</a:t>
            </a:r>
          </a:p>
        </p:txBody>
      </p:sp>
      <p:sp>
        <p:nvSpPr>
          <p:cNvPr id="17" name="Rectangle 16">
            <a:extLst>
              <a:ext uri="{FF2B5EF4-FFF2-40B4-BE49-F238E27FC236}">
                <a16:creationId xmlns:a16="http://schemas.microsoft.com/office/drawing/2014/main" id="{E053FC98-4A38-48E0-818B-D5BE221ECBB4}"/>
              </a:ext>
            </a:extLst>
          </p:cNvPr>
          <p:cNvSpPr/>
          <p:nvPr/>
        </p:nvSpPr>
        <p:spPr>
          <a:xfrm>
            <a:off x="6765525" y="5200586"/>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De</a:t>
            </a: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coder</a:t>
            </a:r>
          </a:p>
        </p:txBody>
      </p:sp>
    </p:spTree>
    <p:extLst>
      <p:ext uri="{BB962C8B-B14F-4D97-AF65-F5344CB8AC3E}">
        <p14:creationId xmlns:p14="http://schemas.microsoft.com/office/powerpoint/2010/main" val="3457041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Generative Adversarial Networks (GANs)</a:t>
            </a:r>
          </a:p>
        </p:txBody>
      </p:sp>
      <p:grpSp>
        <p:nvGrpSpPr>
          <p:cNvPr id="22" name="Group 21">
            <a:extLst>
              <a:ext uri="{FF2B5EF4-FFF2-40B4-BE49-F238E27FC236}">
                <a16:creationId xmlns:a16="http://schemas.microsoft.com/office/drawing/2014/main" id="{72D00E04-E509-4AC0-BE24-E79169DDD4B1}"/>
              </a:ext>
            </a:extLst>
          </p:cNvPr>
          <p:cNvGrpSpPr/>
          <p:nvPr/>
        </p:nvGrpSpPr>
        <p:grpSpPr>
          <a:xfrm>
            <a:off x="7391924" y="2574703"/>
            <a:ext cx="1675011" cy="1793102"/>
            <a:chOff x="6242862" y="1955578"/>
            <a:chExt cx="2036417" cy="2013750"/>
          </a:xfrm>
        </p:grpSpPr>
        <p:sp>
          <p:nvSpPr>
            <p:cNvPr id="226" name="Rectangle 225">
              <a:extLst>
                <a:ext uri="{FF2B5EF4-FFF2-40B4-BE49-F238E27FC236}">
                  <a16:creationId xmlns:a16="http://schemas.microsoft.com/office/drawing/2014/main" id="{8EF99E3B-39D9-4F1A-8879-18B36A61B51D}"/>
                </a:ext>
              </a:extLst>
            </p:cNvPr>
            <p:cNvSpPr/>
            <p:nvPr/>
          </p:nvSpPr>
          <p:spPr>
            <a:xfrm>
              <a:off x="6242862" y="1955578"/>
              <a:ext cx="2036417" cy="2013750"/>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Discriminator</a:t>
              </a:r>
            </a:p>
          </p:txBody>
        </p:sp>
        <p:sp>
          <p:nvSpPr>
            <p:cNvPr id="227" name="Google Shape;219;p33">
              <a:extLst>
                <a:ext uri="{FF2B5EF4-FFF2-40B4-BE49-F238E27FC236}">
                  <a16:creationId xmlns:a16="http://schemas.microsoft.com/office/drawing/2014/main" id="{C2839616-52E6-4269-8E8B-9A4A24F3158E}"/>
                </a:ext>
              </a:extLst>
            </p:cNvPr>
            <p:cNvSpPr/>
            <p:nvPr/>
          </p:nvSpPr>
          <p:spPr>
            <a:xfrm>
              <a:off x="6543839"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27FF13F0-1AF2-411F-8179-12463945267B}"/>
                </a:ext>
              </a:extLst>
            </p:cNvPr>
            <p:cNvSpPr/>
            <p:nvPr/>
          </p:nvSpPr>
          <p:spPr>
            <a:xfrm>
              <a:off x="6543839"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617B33D-E5A6-4EBA-BD4B-2A0DBEC7DF62}"/>
                </a:ext>
              </a:extLst>
            </p:cNvPr>
            <p:cNvSpPr/>
            <p:nvPr/>
          </p:nvSpPr>
          <p:spPr>
            <a:xfrm>
              <a:off x="6543839"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50D3B270-76A8-409A-8E97-08B052FA2B6C}"/>
                </a:ext>
              </a:extLst>
            </p:cNvPr>
            <p:cNvSpPr/>
            <p:nvPr/>
          </p:nvSpPr>
          <p:spPr>
            <a:xfrm>
              <a:off x="7608062"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4" name="Google Shape;219;p33">
              <a:extLst>
                <a:ext uri="{FF2B5EF4-FFF2-40B4-BE49-F238E27FC236}">
                  <a16:creationId xmlns:a16="http://schemas.microsoft.com/office/drawing/2014/main" id="{D9471A26-34C1-45FD-8531-CA8B0F23A0E7}"/>
                </a:ext>
              </a:extLst>
            </p:cNvPr>
            <p:cNvSpPr/>
            <p:nvPr/>
          </p:nvSpPr>
          <p:spPr>
            <a:xfrm>
              <a:off x="7608062"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5" name="Google Shape;219;p33">
              <a:extLst>
                <a:ext uri="{FF2B5EF4-FFF2-40B4-BE49-F238E27FC236}">
                  <a16:creationId xmlns:a16="http://schemas.microsoft.com/office/drawing/2014/main" id="{CC8124D6-0ABB-4518-9CF4-25BFDEF365AE}"/>
                </a:ext>
              </a:extLst>
            </p:cNvPr>
            <p:cNvSpPr/>
            <p:nvPr/>
          </p:nvSpPr>
          <p:spPr>
            <a:xfrm>
              <a:off x="7608062"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31" name="Straight Connector 330">
              <a:extLst>
                <a:ext uri="{FF2B5EF4-FFF2-40B4-BE49-F238E27FC236}">
                  <a16:creationId xmlns:a16="http://schemas.microsoft.com/office/drawing/2014/main" id="{7D249B6B-D4D2-4B1A-A296-0AC81D80A860}"/>
                </a:ext>
              </a:extLst>
            </p:cNvPr>
            <p:cNvCxnSpPr>
              <a:cxnSpLocks/>
              <a:stCxn id="229" idx="6"/>
              <a:endCxn id="230" idx="2"/>
            </p:cNvCxnSpPr>
            <p:nvPr/>
          </p:nvCxnSpPr>
          <p:spPr>
            <a:xfrm flipV="1">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7027CB5-9277-47AA-B525-E86EC63F8A50}"/>
                </a:ext>
              </a:extLst>
            </p:cNvPr>
            <p:cNvCxnSpPr>
              <a:cxnSpLocks/>
              <a:stCxn id="229" idx="6"/>
              <a:endCxn id="324" idx="2"/>
            </p:cNvCxnSpPr>
            <p:nvPr/>
          </p:nvCxnSpPr>
          <p:spPr>
            <a:xfrm flipV="1">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CCDA6828-1BE3-43B8-9BED-15F8D42AB2CE}"/>
                </a:ext>
              </a:extLst>
            </p:cNvPr>
            <p:cNvCxnSpPr>
              <a:cxnSpLocks/>
              <a:stCxn id="229" idx="6"/>
              <a:endCxn id="325" idx="2"/>
            </p:cNvCxnSpPr>
            <p:nvPr/>
          </p:nvCxnSpPr>
          <p:spPr>
            <a:xfrm>
              <a:off x="6905234" y="3575887"/>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2FEBC5F-F39B-4E32-AC48-0F0521F06845}"/>
                </a:ext>
              </a:extLst>
            </p:cNvPr>
            <p:cNvCxnSpPr>
              <a:cxnSpLocks/>
              <a:stCxn id="227" idx="6"/>
              <a:endCxn id="230" idx="2"/>
            </p:cNvCxnSpPr>
            <p:nvPr/>
          </p:nvCxnSpPr>
          <p:spPr>
            <a:xfrm>
              <a:off x="6905234" y="2700645"/>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252CA724-AA22-48C0-8F7C-0E6A1AE377E1}"/>
                </a:ext>
              </a:extLst>
            </p:cNvPr>
            <p:cNvCxnSpPr>
              <a:cxnSpLocks/>
              <a:stCxn id="227" idx="6"/>
              <a:endCxn id="324" idx="2"/>
            </p:cNvCxnSpPr>
            <p:nvPr/>
          </p:nvCxnSpPr>
          <p:spPr>
            <a:xfrm>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4EBB4AB6-441B-48B0-BB39-D5064C053570}"/>
                </a:ext>
              </a:extLst>
            </p:cNvPr>
            <p:cNvCxnSpPr>
              <a:cxnSpLocks/>
              <a:stCxn id="227" idx="6"/>
              <a:endCxn id="325" idx="2"/>
            </p:cNvCxnSpPr>
            <p:nvPr/>
          </p:nvCxnSpPr>
          <p:spPr>
            <a:xfrm>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5CC852D2-406D-40A0-968A-CA7EDDA01CAD}"/>
                </a:ext>
              </a:extLst>
            </p:cNvPr>
            <p:cNvCxnSpPr>
              <a:cxnSpLocks/>
              <a:stCxn id="228" idx="6"/>
              <a:endCxn id="230" idx="2"/>
            </p:cNvCxnSpPr>
            <p:nvPr/>
          </p:nvCxnSpPr>
          <p:spPr>
            <a:xfrm flipV="1">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85572C3-37AA-4A4D-8277-8DDF385DCE09}"/>
                </a:ext>
              </a:extLst>
            </p:cNvPr>
            <p:cNvCxnSpPr>
              <a:cxnSpLocks/>
              <a:stCxn id="228" idx="6"/>
              <a:endCxn id="324" idx="2"/>
            </p:cNvCxnSpPr>
            <p:nvPr/>
          </p:nvCxnSpPr>
          <p:spPr>
            <a:xfrm>
              <a:off x="6905234" y="3142450"/>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09862E0E-6041-4783-827E-3C1419FCA1DD}"/>
                </a:ext>
              </a:extLst>
            </p:cNvPr>
            <p:cNvCxnSpPr>
              <a:cxnSpLocks/>
              <a:stCxn id="228" idx="6"/>
              <a:endCxn id="325" idx="2"/>
            </p:cNvCxnSpPr>
            <p:nvPr/>
          </p:nvCxnSpPr>
          <p:spPr>
            <a:xfrm>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4" name="Picture 23" descr="Abstract green background with triangles">
            <a:extLst>
              <a:ext uri="{FF2B5EF4-FFF2-40B4-BE49-F238E27FC236}">
                <a16:creationId xmlns:a16="http://schemas.microsoft.com/office/drawing/2014/main" id="{6F84B01E-D2A6-4AC3-B21F-C636F2DE1C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9915" y="1518688"/>
            <a:ext cx="1536192" cy="1062869"/>
          </a:xfrm>
          <a:prstGeom prst="rect">
            <a:avLst/>
          </a:prstGeom>
        </p:spPr>
      </p:pic>
      <p:pic>
        <p:nvPicPr>
          <p:cNvPr id="26" name="Picture 25" descr="Textured wall orange and red abstract background">
            <a:extLst>
              <a:ext uri="{FF2B5EF4-FFF2-40B4-BE49-F238E27FC236}">
                <a16:creationId xmlns:a16="http://schemas.microsoft.com/office/drawing/2014/main" id="{BED8A4A4-2585-4F1A-845C-C1E7D32CEE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9208" y="1692383"/>
            <a:ext cx="1536192" cy="1023876"/>
          </a:xfrm>
          <a:prstGeom prst="rect">
            <a:avLst/>
          </a:prstGeom>
        </p:spPr>
      </p:pic>
      <p:pic>
        <p:nvPicPr>
          <p:cNvPr id="28" name="Picture 27" descr="Abstract watercolor background">
            <a:extLst>
              <a:ext uri="{FF2B5EF4-FFF2-40B4-BE49-F238E27FC236}">
                <a16:creationId xmlns:a16="http://schemas.microsoft.com/office/drawing/2014/main" id="{910ADA5A-F85D-42C4-9016-A0DEA89742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8501" y="1827085"/>
            <a:ext cx="1536192" cy="1143140"/>
          </a:xfrm>
          <a:prstGeom prst="rect">
            <a:avLst/>
          </a:prstGeom>
        </p:spPr>
      </p:pic>
      <p:pic>
        <p:nvPicPr>
          <p:cNvPr id="30" name="Picture 29" descr="Colorful paper stripes">
            <a:extLst>
              <a:ext uri="{FF2B5EF4-FFF2-40B4-BE49-F238E27FC236}">
                <a16:creationId xmlns:a16="http://schemas.microsoft.com/office/drawing/2014/main" id="{7B3E8115-504F-45B1-B909-3EE9558C7E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97794" y="2081051"/>
            <a:ext cx="1536192" cy="1023876"/>
          </a:xfrm>
          <a:prstGeom prst="rect">
            <a:avLst/>
          </a:prstGeom>
        </p:spPr>
      </p:pic>
      <p:pic>
        <p:nvPicPr>
          <p:cNvPr id="450" name="Picture 449" descr="Orange and yellow paper stripes in a wave shape">
            <a:extLst>
              <a:ext uri="{FF2B5EF4-FFF2-40B4-BE49-F238E27FC236}">
                <a16:creationId xmlns:a16="http://schemas.microsoft.com/office/drawing/2014/main" id="{CBBC2ABE-8DAD-4059-96A9-F3A59E2D87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7089" y="2215752"/>
            <a:ext cx="1536192" cy="1022380"/>
          </a:xfrm>
          <a:prstGeom prst="rect">
            <a:avLst/>
          </a:prstGeom>
        </p:spPr>
      </p:pic>
      <p:grpSp>
        <p:nvGrpSpPr>
          <p:cNvPr id="469" name="Group 468">
            <a:extLst>
              <a:ext uri="{FF2B5EF4-FFF2-40B4-BE49-F238E27FC236}">
                <a16:creationId xmlns:a16="http://schemas.microsoft.com/office/drawing/2014/main" id="{BAFFF5FE-FC93-49CC-9F71-7DF885B26946}"/>
              </a:ext>
            </a:extLst>
          </p:cNvPr>
          <p:cNvGrpSpPr/>
          <p:nvPr/>
        </p:nvGrpSpPr>
        <p:grpSpPr>
          <a:xfrm>
            <a:off x="2703714" y="3765497"/>
            <a:ext cx="1675011" cy="1793102"/>
            <a:chOff x="6242862" y="1955578"/>
            <a:chExt cx="2036417" cy="2013750"/>
          </a:xfrm>
          <a:solidFill>
            <a:schemeClr val="accent6">
              <a:lumMod val="60000"/>
              <a:lumOff val="40000"/>
            </a:schemeClr>
          </a:solidFill>
        </p:grpSpPr>
        <p:sp>
          <p:nvSpPr>
            <p:cNvPr id="470" name="Rectangle 469">
              <a:extLst>
                <a:ext uri="{FF2B5EF4-FFF2-40B4-BE49-F238E27FC236}">
                  <a16:creationId xmlns:a16="http://schemas.microsoft.com/office/drawing/2014/main" id="{10B888EA-A7A0-483C-87FE-D3E8D12EDF64}"/>
                </a:ext>
              </a:extLst>
            </p:cNvPr>
            <p:cNvSpPr/>
            <p:nvPr/>
          </p:nvSpPr>
          <p:spPr>
            <a:xfrm>
              <a:off x="6242862" y="1955578"/>
              <a:ext cx="2036417" cy="2013750"/>
            </a:xfrm>
            <a:prstGeom prst="rect">
              <a:avLst/>
            </a:prstGeom>
            <a:solidFill>
              <a:schemeClr val="accent6">
                <a:lumMod val="40000"/>
                <a:lumOff val="60000"/>
              </a:schemeClr>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Generator</a:t>
              </a:r>
            </a:p>
          </p:txBody>
        </p:sp>
        <p:sp>
          <p:nvSpPr>
            <p:cNvPr id="471" name="Google Shape;219;p33">
              <a:extLst>
                <a:ext uri="{FF2B5EF4-FFF2-40B4-BE49-F238E27FC236}">
                  <a16:creationId xmlns:a16="http://schemas.microsoft.com/office/drawing/2014/main" id="{CEBD8100-1A61-4F7F-9E69-CBA435077F89}"/>
                </a:ext>
              </a:extLst>
            </p:cNvPr>
            <p:cNvSpPr/>
            <p:nvPr/>
          </p:nvSpPr>
          <p:spPr>
            <a:xfrm>
              <a:off x="6543839"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2" name="Google Shape;219;p33">
              <a:extLst>
                <a:ext uri="{FF2B5EF4-FFF2-40B4-BE49-F238E27FC236}">
                  <a16:creationId xmlns:a16="http://schemas.microsoft.com/office/drawing/2014/main" id="{4E881174-A48A-4879-838B-5268538A5245}"/>
                </a:ext>
              </a:extLst>
            </p:cNvPr>
            <p:cNvSpPr/>
            <p:nvPr/>
          </p:nvSpPr>
          <p:spPr>
            <a:xfrm>
              <a:off x="6543839"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3" name="Google Shape;219;p33">
              <a:extLst>
                <a:ext uri="{FF2B5EF4-FFF2-40B4-BE49-F238E27FC236}">
                  <a16:creationId xmlns:a16="http://schemas.microsoft.com/office/drawing/2014/main" id="{8067D0D4-8932-4D95-A7E1-B877613F962D}"/>
                </a:ext>
              </a:extLst>
            </p:cNvPr>
            <p:cNvSpPr/>
            <p:nvPr/>
          </p:nvSpPr>
          <p:spPr>
            <a:xfrm>
              <a:off x="6543839"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4" name="Google Shape;219;p33">
              <a:extLst>
                <a:ext uri="{FF2B5EF4-FFF2-40B4-BE49-F238E27FC236}">
                  <a16:creationId xmlns:a16="http://schemas.microsoft.com/office/drawing/2014/main" id="{4ED4B5BD-BEE6-41F4-8921-C42A706822C1}"/>
                </a:ext>
              </a:extLst>
            </p:cNvPr>
            <p:cNvSpPr/>
            <p:nvPr/>
          </p:nvSpPr>
          <p:spPr>
            <a:xfrm>
              <a:off x="7608062"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5" name="Google Shape;219;p33">
              <a:extLst>
                <a:ext uri="{FF2B5EF4-FFF2-40B4-BE49-F238E27FC236}">
                  <a16:creationId xmlns:a16="http://schemas.microsoft.com/office/drawing/2014/main" id="{830B6A98-8F14-43A8-94AC-1F84F4EC0259}"/>
                </a:ext>
              </a:extLst>
            </p:cNvPr>
            <p:cNvSpPr/>
            <p:nvPr/>
          </p:nvSpPr>
          <p:spPr>
            <a:xfrm>
              <a:off x="7608062"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6" name="Google Shape;219;p33">
              <a:extLst>
                <a:ext uri="{FF2B5EF4-FFF2-40B4-BE49-F238E27FC236}">
                  <a16:creationId xmlns:a16="http://schemas.microsoft.com/office/drawing/2014/main" id="{129E7CEE-5A23-4E60-A857-5CAD469EB2B8}"/>
                </a:ext>
              </a:extLst>
            </p:cNvPr>
            <p:cNvSpPr/>
            <p:nvPr/>
          </p:nvSpPr>
          <p:spPr>
            <a:xfrm>
              <a:off x="7608062"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77" name="Straight Connector 476">
              <a:extLst>
                <a:ext uri="{FF2B5EF4-FFF2-40B4-BE49-F238E27FC236}">
                  <a16:creationId xmlns:a16="http://schemas.microsoft.com/office/drawing/2014/main" id="{AFB677DB-A475-4AC2-A2BD-B1DBF7CBCDF7}"/>
                </a:ext>
              </a:extLst>
            </p:cNvPr>
            <p:cNvCxnSpPr>
              <a:cxnSpLocks/>
              <a:stCxn id="473" idx="6"/>
              <a:endCxn id="474" idx="2"/>
            </p:cNvCxnSpPr>
            <p:nvPr/>
          </p:nvCxnSpPr>
          <p:spPr>
            <a:xfrm flipV="1">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85764FE9-E980-45BB-89B8-C681BA5C4C05}"/>
                </a:ext>
              </a:extLst>
            </p:cNvPr>
            <p:cNvCxnSpPr>
              <a:cxnSpLocks/>
              <a:stCxn id="473" idx="6"/>
              <a:endCxn id="475" idx="2"/>
            </p:cNvCxnSpPr>
            <p:nvPr/>
          </p:nvCxnSpPr>
          <p:spPr>
            <a:xfrm flipV="1">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6740AE76-4D58-4057-B328-FFD0D40BD912}"/>
                </a:ext>
              </a:extLst>
            </p:cNvPr>
            <p:cNvCxnSpPr>
              <a:cxnSpLocks/>
              <a:stCxn id="473" idx="6"/>
              <a:endCxn id="476" idx="2"/>
            </p:cNvCxnSpPr>
            <p:nvPr/>
          </p:nvCxnSpPr>
          <p:spPr>
            <a:xfrm>
              <a:off x="6905234" y="3575887"/>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C4C52FCD-876A-4703-895B-B8D42970E9A4}"/>
                </a:ext>
              </a:extLst>
            </p:cNvPr>
            <p:cNvCxnSpPr>
              <a:cxnSpLocks/>
              <a:stCxn id="471" idx="6"/>
              <a:endCxn id="474" idx="2"/>
            </p:cNvCxnSpPr>
            <p:nvPr/>
          </p:nvCxnSpPr>
          <p:spPr>
            <a:xfrm>
              <a:off x="6905234" y="2700645"/>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E1172372-3465-485D-9F72-3E33EB85870A}"/>
                </a:ext>
              </a:extLst>
            </p:cNvPr>
            <p:cNvCxnSpPr>
              <a:cxnSpLocks/>
              <a:stCxn id="471" idx="6"/>
              <a:endCxn id="475" idx="2"/>
            </p:cNvCxnSpPr>
            <p:nvPr/>
          </p:nvCxnSpPr>
          <p:spPr>
            <a:xfrm>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F80164F-18DD-4207-BD02-05423D0B048A}"/>
                </a:ext>
              </a:extLst>
            </p:cNvPr>
            <p:cNvCxnSpPr>
              <a:cxnSpLocks/>
              <a:stCxn id="471" idx="6"/>
              <a:endCxn id="476" idx="2"/>
            </p:cNvCxnSpPr>
            <p:nvPr/>
          </p:nvCxnSpPr>
          <p:spPr>
            <a:xfrm>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B21056DE-092B-4B8E-BE3A-2A321F0648E3}"/>
                </a:ext>
              </a:extLst>
            </p:cNvPr>
            <p:cNvCxnSpPr>
              <a:cxnSpLocks/>
              <a:stCxn id="472" idx="6"/>
              <a:endCxn id="474" idx="2"/>
            </p:cNvCxnSpPr>
            <p:nvPr/>
          </p:nvCxnSpPr>
          <p:spPr>
            <a:xfrm flipV="1">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10C7345E-436D-43D4-B54F-01A6D0C3B3F0}"/>
                </a:ext>
              </a:extLst>
            </p:cNvPr>
            <p:cNvCxnSpPr>
              <a:cxnSpLocks/>
              <a:stCxn id="472" idx="6"/>
              <a:endCxn id="475" idx="2"/>
            </p:cNvCxnSpPr>
            <p:nvPr/>
          </p:nvCxnSpPr>
          <p:spPr>
            <a:xfrm>
              <a:off x="6905234" y="3142450"/>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1DAB80E7-E04D-4183-9BA9-5BEED321CC0D}"/>
                </a:ext>
              </a:extLst>
            </p:cNvPr>
            <p:cNvCxnSpPr>
              <a:cxnSpLocks/>
              <a:stCxn id="472" idx="6"/>
              <a:endCxn id="476" idx="2"/>
            </p:cNvCxnSpPr>
            <p:nvPr/>
          </p:nvCxnSpPr>
          <p:spPr>
            <a:xfrm>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7" name="Rectangle 486">
            <a:extLst>
              <a:ext uri="{FF2B5EF4-FFF2-40B4-BE49-F238E27FC236}">
                <a16:creationId xmlns:a16="http://schemas.microsoft.com/office/drawing/2014/main" id="{C993C736-5060-4EA8-91D6-5DDCB5AB8B7B}"/>
              </a:ext>
            </a:extLst>
          </p:cNvPr>
          <p:cNvSpPr/>
          <p:nvPr/>
        </p:nvSpPr>
        <p:spPr>
          <a:xfrm>
            <a:off x="5769839" y="2574703"/>
            <a:ext cx="1153506" cy="77302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Real Images</a:t>
            </a:r>
          </a:p>
        </p:txBody>
      </p:sp>
      <p:pic>
        <p:nvPicPr>
          <p:cNvPr id="489" name="Picture 488" descr="Sheets of blue paper in a circle  close up">
            <a:extLst>
              <a:ext uri="{FF2B5EF4-FFF2-40B4-BE49-F238E27FC236}">
                <a16:creationId xmlns:a16="http://schemas.microsoft.com/office/drawing/2014/main" id="{44CA6676-6136-4EAD-93EE-01E2A31FC837}"/>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4751815" y="3872074"/>
            <a:ext cx="1536192" cy="1024128"/>
          </a:xfrm>
          <a:prstGeom prst="rect">
            <a:avLst/>
          </a:prstGeom>
        </p:spPr>
      </p:pic>
      <p:pic>
        <p:nvPicPr>
          <p:cNvPr id="491" name="Picture 490" descr="Close-up blur of colorful street lights">
            <a:extLst>
              <a:ext uri="{FF2B5EF4-FFF2-40B4-BE49-F238E27FC236}">
                <a16:creationId xmlns:a16="http://schemas.microsoft.com/office/drawing/2014/main" id="{40CBB24D-C2F7-4FA4-970D-7B58047BCD35}"/>
              </a:ext>
            </a:extLst>
          </p:cNvPr>
          <p:cNvPicPr>
            <a:picLocks/>
          </p:cNvPicPr>
          <p:nvPr/>
        </p:nvPicPr>
        <p:blipFill>
          <a:blip r:embed="rId9" cstate="screen">
            <a:extLst>
              <a:ext uri="{28A0092B-C50C-407E-A947-70E740481C1C}">
                <a14:useLocalDpi xmlns:a14="http://schemas.microsoft.com/office/drawing/2010/main"/>
              </a:ext>
            </a:extLst>
          </a:blip>
          <a:stretch>
            <a:fillRect/>
          </a:stretch>
        </p:blipFill>
        <p:spPr>
          <a:xfrm>
            <a:off x="4900634" y="4022074"/>
            <a:ext cx="1536192" cy="1024128"/>
          </a:xfrm>
          <a:prstGeom prst="rect">
            <a:avLst/>
          </a:prstGeom>
        </p:spPr>
      </p:pic>
      <p:pic>
        <p:nvPicPr>
          <p:cNvPr id="493" name="Picture 492" descr="Abstract smoke background">
            <a:extLst>
              <a:ext uri="{FF2B5EF4-FFF2-40B4-BE49-F238E27FC236}">
                <a16:creationId xmlns:a16="http://schemas.microsoft.com/office/drawing/2014/main" id="{EB72A9BA-570A-49EA-8B43-F47A475A2E14}"/>
              </a:ext>
            </a:extLst>
          </p:cNvPr>
          <p:cNvPicPr>
            <a:picLocks/>
          </p:cNvPicPr>
          <p:nvPr/>
        </p:nvPicPr>
        <p:blipFill>
          <a:blip r:embed="rId10" cstate="screen">
            <a:extLst>
              <a:ext uri="{28A0092B-C50C-407E-A947-70E740481C1C}">
                <a14:useLocalDpi xmlns:a14="http://schemas.microsoft.com/office/drawing/2010/main"/>
              </a:ext>
            </a:extLst>
          </a:blip>
          <a:stretch>
            <a:fillRect/>
          </a:stretch>
        </p:blipFill>
        <p:spPr>
          <a:xfrm>
            <a:off x="5049453" y="4172074"/>
            <a:ext cx="1536192" cy="1024128"/>
          </a:xfrm>
          <a:prstGeom prst="rect">
            <a:avLst/>
          </a:prstGeom>
        </p:spPr>
      </p:pic>
      <p:pic>
        <p:nvPicPr>
          <p:cNvPr id="495" name="Picture 494" descr="Paint splash on a white background">
            <a:extLst>
              <a:ext uri="{FF2B5EF4-FFF2-40B4-BE49-F238E27FC236}">
                <a16:creationId xmlns:a16="http://schemas.microsoft.com/office/drawing/2014/main" id="{C419D256-4BE9-4461-9373-20CE70F46F0D}"/>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5198271" y="4322074"/>
            <a:ext cx="1536192" cy="1024128"/>
          </a:xfrm>
          <a:prstGeom prst="rect">
            <a:avLst/>
          </a:prstGeom>
        </p:spPr>
      </p:pic>
      <p:pic>
        <p:nvPicPr>
          <p:cNvPr id="497" name="Picture 496" descr="Abstract seamless pattern of white lines on a red background">
            <a:extLst>
              <a:ext uri="{FF2B5EF4-FFF2-40B4-BE49-F238E27FC236}">
                <a16:creationId xmlns:a16="http://schemas.microsoft.com/office/drawing/2014/main" id="{0AB0C3FE-3644-49EF-9DEA-EF934ED9F252}"/>
              </a:ext>
            </a:extLst>
          </p:cNvPr>
          <p:cNvPicPr>
            <a:picLocks/>
          </p:cNvPicPr>
          <p:nvPr/>
        </p:nvPicPr>
        <p:blipFill>
          <a:blip r:embed="rId12" cstate="screen">
            <a:extLst>
              <a:ext uri="{28A0092B-C50C-407E-A947-70E740481C1C}">
                <a14:useLocalDpi xmlns:a14="http://schemas.microsoft.com/office/drawing/2010/main"/>
              </a:ext>
            </a:extLst>
          </a:blip>
          <a:stretch>
            <a:fillRect/>
          </a:stretch>
        </p:blipFill>
        <p:spPr>
          <a:xfrm>
            <a:off x="5347089" y="4472074"/>
            <a:ext cx="1536192" cy="1024128"/>
          </a:xfrm>
          <a:prstGeom prst="rect">
            <a:avLst/>
          </a:prstGeom>
        </p:spPr>
      </p:pic>
      <p:sp>
        <p:nvSpPr>
          <p:cNvPr id="499" name="Right Brace 498">
            <a:extLst>
              <a:ext uri="{FF2B5EF4-FFF2-40B4-BE49-F238E27FC236}">
                <a16:creationId xmlns:a16="http://schemas.microsoft.com/office/drawing/2014/main" id="{47099E34-EE39-4824-8851-D6B416F23876}"/>
              </a:ext>
            </a:extLst>
          </p:cNvPr>
          <p:cNvSpPr/>
          <p:nvPr/>
        </p:nvSpPr>
        <p:spPr>
          <a:xfrm>
            <a:off x="7013496" y="1518689"/>
            <a:ext cx="264095" cy="3977514"/>
          </a:xfrm>
          <a:prstGeom prst="rightBrace">
            <a:avLst>
              <a:gd name="adj1" fmla="val 0"/>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3" name="Rectangle 502">
            <a:extLst>
              <a:ext uri="{FF2B5EF4-FFF2-40B4-BE49-F238E27FC236}">
                <a16:creationId xmlns:a16="http://schemas.microsoft.com/office/drawing/2014/main" id="{BFD083DA-01C2-4DCE-8F0C-8547A8AAAAC0}"/>
              </a:ext>
            </a:extLst>
          </p:cNvPr>
          <p:cNvSpPr/>
          <p:nvPr/>
        </p:nvSpPr>
        <p:spPr>
          <a:xfrm>
            <a:off x="5785663" y="4834274"/>
            <a:ext cx="1153506" cy="773022"/>
          </a:xfrm>
          <a:prstGeom prst="rect">
            <a:avLst/>
          </a:prstGeom>
          <a:solidFill>
            <a:srgbClr val="CEDDFA"/>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Fake Images</a:t>
            </a:r>
          </a:p>
        </p:txBody>
      </p:sp>
      <p:cxnSp>
        <p:nvCxnSpPr>
          <p:cNvPr id="505" name="Straight Arrow Connector 504">
            <a:extLst>
              <a:ext uri="{FF2B5EF4-FFF2-40B4-BE49-F238E27FC236}">
                <a16:creationId xmlns:a16="http://schemas.microsoft.com/office/drawing/2014/main" id="{62200B22-CB76-4F4E-98DF-FF37BF6DCC4C}"/>
              </a:ext>
            </a:extLst>
          </p:cNvPr>
          <p:cNvCxnSpPr>
            <a:cxnSpLocks/>
            <a:stCxn id="470" idx="3"/>
          </p:cNvCxnSpPr>
          <p:nvPr/>
        </p:nvCxnSpPr>
        <p:spPr>
          <a:xfrm>
            <a:off x="4378725" y="4662048"/>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BA82F949-9F87-48E0-A466-4ACEFDC9ADBD}"/>
              </a:ext>
            </a:extLst>
          </p:cNvPr>
          <p:cNvCxnSpPr>
            <a:cxnSpLocks/>
            <a:stCxn id="226" idx="3"/>
            <a:endCxn id="507" idx="1"/>
          </p:cNvCxnSpPr>
          <p:nvPr/>
        </p:nvCxnSpPr>
        <p:spPr>
          <a:xfrm>
            <a:off x="9066935" y="3471254"/>
            <a:ext cx="35588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B9AEC4B3-4B1E-46D7-82E8-D524FB018BC6}"/>
              </a:ext>
            </a:extLst>
          </p:cNvPr>
          <p:cNvGrpSpPr/>
          <p:nvPr/>
        </p:nvGrpSpPr>
        <p:grpSpPr>
          <a:xfrm>
            <a:off x="9422824" y="2196520"/>
            <a:ext cx="1153506" cy="2549467"/>
            <a:chOff x="9260899" y="1941226"/>
            <a:chExt cx="1153506" cy="2549467"/>
          </a:xfrm>
        </p:grpSpPr>
        <p:sp>
          <p:nvSpPr>
            <p:cNvPr id="507" name="Rectangle 506">
              <a:extLst>
                <a:ext uri="{FF2B5EF4-FFF2-40B4-BE49-F238E27FC236}">
                  <a16:creationId xmlns:a16="http://schemas.microsoft.com/office/drawing/2014/main" id="{62C68861-A404-403C-AD8F-626C59B1B93D}"/>
                </a:ext>
              </a:extLst>
            </p:cNvPr>
            <p:cNvSpPr/>
            <p:nvPr/>
          </p:nvSpPr>
          <p:spPr>
            <a:xfrm>
              <a:off x="9260899" y="1941226"/>
              <a:ext cx="1153506" cy="2549467"/>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ysClr val="windowText" lastClr="000000"/>
                  </a:solidFill>
                  <a:effectLst/>
                  <a:uLnTx/>
                  <a:uFillTx/>
                  <a:latin typeface="Trebuchet MS"/>
                  <a:ea typeface="+mn-ea"/>
                  <a:cs typeface="+mn-cs"/>
                </a:rPr>
                <a:t>Prediction</a:t>
              </a:r>
            </a:p>
          </p:txBody>
        </p:sp>
        <p:sp>
          <p:nvSpPr>
            <p:cNvPr id="192" name="Oval 191">
              <a:extLst>
                <a:ext uri="{FF2B5EF4-FFF2-40B4-BE49-F238E27FC236}">
                  <a16:creationId xmlns:a16="http://schemas.microsoft.com/office/drawing/2014/main" id="{0244D40D-8493-462E-BD56-53DBC56C2599}"/>
                </a:ext>
              </a:extLst>
            </p:cNvPr>
            <p:cNvSpPr/>
            <p:nvPr/>
          </p:nvSpPr>
          <p:spPr>
            <a:xfrm>
              <a:off x="9354660" y="2269012"/>
              <a:ext cx="965984" cy="965984"/>
            </a:xfrm>
            <a:prstGeom prst="ellipse">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t>Real</a:t>
              </a:r>
              <a:endParaRPr lang="en-US"/>
            </a:p>
          </p:txBody>
        </p:sp>
        <p:sp>
          <p:nvSpPr>
            <p:cNvPr id="193" name="Oval 192">
              <a:extLst>
                <a:ext uri="{FF2B5EF4-FFF2-40B4-BE49-F238E27FC236}">
                  <a16:creationId xmlns:a16="http://schemas.microsoft.com/office/drawing/2014/main" id="{2D0215C3-86DE-424C-AF4A-61196E0BCADE}"/>
                </a:ext>
              </a:extLst>
            </p:cNvPr>
            <p:cNvSpPr/>
            <p:nvPr/>
          </p:nvSpPr>
          <p:spPr>
            <a:xfrm>
              <a:off x="9357000" y="3350425"/>
              <a:ext cx="965984" cy="965984"/>
            </a:xfrm>
            <a:prstGeom prst="ellipse">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solidFill>
                    <a:schemeClr val="tx1"/>
                  </a:solidFill>
                </a:rPr>
                <a:t>Fake</a:t>
              </a:r>
            </a:p>
          </p:txBody>
        </p:sp>
        <p:pic>
          <p:nvPicPr>
            <p:cNvPr id="196" name="Graphic 195" descr="Checkmark">
              <a:extLst>
                <a:ext uri="{FF2B5EF4-FFF2-40B4-BE49-F238E27FC236}">
                  <a16:creationId xmlns:a16="http://schemas.microsoft.com/office/drawing/2014/main" id="{C2903F5D-CF76-4081-AFAD-21978B8692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6547" y="2302394"/>
              <a:ext cx="642209" cy="642209"/>
            </a:xfrm>
            <a:prstGeom prst="rect">
              <a:avLst/>
            </a:prstGeom>
          </p:spPr>
        </p:pic>
        <p:pic>
          <p:nvPicPr>
            <p:cNvPr id="200" name="Graphic 199" descr="Close">
              <a:extLst>
                <a:ext uri="{FF2B5EF4-FFF2-40B4-BE49-F238E27FC236}">
                  <a16:creationId xmlns:a16="http://schemas.microsoft.com/office/drawing/2014/main" id="{8A8812E6-EE5C-4647-A551-536B57459C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80742" y="3369190"/>
              <a:ext cx="713819" cy="713819"/>
            </a:xfrm>
            <a:prstGeom prst="rect">
              <a:avLst/>
            </a:prstGeom>
          </p:spPr>
        </p:pic>
      </p:grpSp>
      <p:pic>
        <p:nvPicPr>
          <p:cNvPr id="205" name="Picture 204">
            <a:extLst>
              <a:ext uri="{FF2B5EF4-FFF2-40B4-BE49-F238E27FC236}">
                <a16:creationId xmlns:a16="http://schemas.microsoft.com/office/drawing/2014/main" id="{B20D5929-6991-49BB-92F3-DD446EA36598}"/>
              </a:ext>
            </a:extLst>
          </p:cNvPr>
          <p:cNvPicPr>
            <a:picLocks noChangeAspect="1"/>
          </p:cNvPicPr>
          <p:nvPr/>
        </p:nvPicPr>
        <p:blipFill>
          <a:blip r:embed="rId17"/>
          <a:stretch>
            <a:fillRect/>
          </a:stretch>
        </p:blipFill>
        <p:spPr>
          <a:xfrm rot="16200000">
            <a:off x="599426" y="3547737"/>
            <a:ext cx="1066800" cy="1600200"/>
          </a:xfrm>
          <a:prstGeom prst="rect">
            <a:avLst/>
          </a:prstGeom>
        </p:spPr>
      </p:pic>
      <p:pic>
        <p:nvPicPr>
          <p:cNvPr id="206" name="Picture 205">
            <a:extLst>
              <a:ext uri="{FF2B5EF4-FFF2-40B4-BE49-F238E27FC236}">
                <a16:creationId xmlns:a16="http://schemas.microsoft.com/office/drawing/2014/main" id="{5D855A87-28EA-4D8B-91D1-AC5563A95D56}"/>
              </a:ext>
            </a:extLst>
          </p:cNvPr>
          <p:cNvPicPr>
            <a:picLocks noChangeAspect="1"/>
          </p:cNvPicPr>
          <p:nvPr/>
        </p:nvPicPr>
        <p:blipFill>
          <a:blip r:embed="rId17"/>
          <a:stretch>
            <a:fillRect/>
          </a:stretch>
        </p:blipFill>
        <p:spPr>
          <a:xfrm rot="16200000">
            <a:off x="762011" y="3704022"/>
            <a:ext cx="1066800" cy="1600200"/>
          </a:xfrm>
          <a:prstGeom prst="rect">
            <a:avLst/>
          </a:prstGeom>
        </p:spPr>
      </p:pic>
      <p:pic>
        <p:nvPicPr>
          <p:cNvPr id="207" name="Picture 206">
            <a:extLst>
              <a:ext uri="{FF2B5EF4-FFF2-40B4-BE49-F238E27FC236}">
                <a16:creationId xmlns:a16="http://schemas.microsoft.com/office/drawing/2014/main" id="{178FB9D5-FEA6-4AE6-828E-0DABB921FC77}"/>
              </a:ext>
            </a:extLst>
          </p:cNvPr>
          <p:cNvPicPr>
            <a:picLocks noChangeAspect="1"/>
          </p:cNvPicPr>
          <p:nvPr/>
        </p:nvPicPr>
        <p:blipFill>
          <a:blip r:embed="rId17"/>
          <a:stretch>
            <a:fillRect/>
          </a:stretch>
        </p:blipFill>
        <p:spPr>
          <a:xfrm rot="16200000">
            <a:off x="916518" y="3951782"/>
            <a:ext cx="1066800" cy="1600200"/>
          </a:xfrm>
          <a:prstGeom prst="rect">
            <a:avLst/>
          </a:prstGeom>
        </p:spPr>
      </p:pic>
      <p:cxnSp>
        <p:nvCxnSpPr>
          <p:cNvPr id="515" name="Straight Arrow Connector 514">
            <a:extLst>
              <a:ext uri="{FF2B5EF4-FFF2-40B4-BE49-F238E27FC236}">
                <a16:creationId xmlns:a16="http://schemas.microsoft.com/office/drawing/2014/main" id="{CA3A153E-419E-4DB5-8825-A005ED18E414}"/>
              </a:ext>
            </a:extLst>
          </p:cNvPr>
          <p:cNvCxnSpPr>
            <a:cxnSpLocks/>
          </p:cNvCxnSpPr>
          <p:nvPr/>
        </p:nvCxnSpPr>
        <p:spPr>
          <a:xfrm>
            <a:off x="2247648" y="4661692"/>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3124B323-9A4B-4316-B490-4C9657A9355C}"/>
              </a:ext>
            </a:extLst>
          </p:cNvPr>
          <p:cNvSpPr/>
          <p:nvPr/>
        </p:nvSpPr>
        <p:spPr>
          <a:xfrm>
            <a:off x="958049" y="4794126"/>
            <a:ext cx="1153506" cy="773022"/>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Noise</a:t>
            </a:r>
          </a:p>
        </p:txBody>
      </p:sp>
    </p:spTree>
    <p:extLst>
      <p:ext uri="{BB962C8B-B14F-4D97-AF65-F5344CB8AC3E}">
        <p14:creationId xmlns:p14="http://schemas.microsoft.com/office/powerpoint/2010/main" val="245848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Reinforcement Learning</a:t>
            </a:r>
          </a:p>
        </p:txBody>
      </p:sp>
      <p:pic>
        <p:nvPicPr>
          <p:cNvPr id="4" name="Picture 3" descr="A close up of a dog&#10;&#10;Description automatically generated">
            <a:extLst>
              <a:ext uri="{FF2B5EF4-FFF2-40B4-BE49-F238E27FC236}">
                <a16:creationId xmlns:a16="http://schemas.microsoft.com/office/drawing/2014/main" id="{F415595D-4A88-4578-AF1B-2ACD6C1E11CC}"/>
              </a:ext>
            </a:extLst>
          </p:cNvPr>
          <p:cNvPicPr>
            <a:picLocks noChangeAspect="1"/>
          </p:cNvPicPr>
          <p:nvPr/>
        </p:nvPicPr>
        <p:blipFill rotWithShape="1">
          <a:blip r:embed="rId3"/>
          <a:srcRect l="8662" t="8852" r="8883"/>
          <a:stretch/>
        </p:blipFill>
        <p:spPr>
          <a:xfrm>
            <a:off x="1200150" y="2066925"/>
            <a:ext cx="2390776" cy="2647949"/>
          </a:xfrm>
          <a:prstGeom prst="rect">
            <a:avLst/>
          </a:prstGeom>
          <a:ln w="228600" cap="sq" cmpd="thickThin">
            <a:solidFill>
              <a:srgbClr val="000000"/>
            </a:solidFill>
            <a:prstDash val="solid"/>
            <a:miter lim="800000"/>
          </a:ln>
          <a:effectLst>
            <a:outerShdw blurRad="50800" dist="38100" dir="8100000" algn="tr" rotWithShape="0">
              <a:prstClr val="black">
                <a:alpha val="40000"/>
              </a:prstClr>
            </a:outerShdw>
          </a:effectLst>
        </p:spPr>
      </p:pic>
      <p:pic>
        <p:nvPicPr>
          <p:cNvPr id="6" name="Graphic 5" descr="Dog">
            <a:extLst>
              <a:ext uri="{FF2B5EF4-FFF2-40B4-BE49-F238E27FC236}">
                <a16:creationId xmlns:a16="http://schemas.microsoft.com/office/drawing/2014/main" id="{806BD5AA-EB90-4020-963E-2869206725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2525" y="2466975"/>
            <a:ext cx="1238250" cy="1238250"/>
          </a:xfrm>
          <a:prstGeom prst="rect">
            <a:avLst/>
          </a:prstGeom>
        </p:spPr>
      </p:pic>
      <p:sp>
        <p:nvSpPr>
          <p:cNvPr id="7" name="Rectangle 6">
            <a:extLst>
              <a:ext uri="{FF2B5EF4-FFF2-40B4-BE49-F238E27FC236}">
                <a16:creationId xmlns:a16="http://schemas.microsoft.com/office/drawing/2014/main" id="{74E01FAE-41B1-448C-AE8F-F6943E304907}"/>
              </a:ext>
            </a:extLst>
          </p:cNvPr>
          <p:cNvSpPr/>
          <p:nvPr/>
        </p:nvSpPr>
        <p:spPr>
          <a:xfrm>
            <a:off x="5038725" y="3612928"/>
            <a:ext cx="1085850" cy="42567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Agent</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pic>
        <p:nvPicPr>
          <p:cNvPr id="9" name="Graphic 8" descr="Forest scene">
            <a:extLst>
              <a:ext uri="{FF2B5EF4-FFF2-40B4-BE49-F238E27FC236}">
                <a16:creationId xmlns:a16="http://schemas.microsoft.com/office/drawing/2014/main" id="{05CE98FF-BAEA-448F-B560-C3B132D52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0100" y="2519743"/>
            <a:ext cx="1076325" cy="1076325"/>
          </a:xfrm>
          <a:prstGeom prst="rect">
            <a:avLst/>
          </a:prstGeom>
        </p:spPr>
      </p:pic>
      <p:sp>
        <p:nvSpPr>
          <p:cNvPr id="10" name="Rectangle 9">
            <a:extLst>
              <a:ext uri="{FF2B5EF4-FFF2-40B4-BE49-F238E27FC236}">
                <a16:creationId xmlns:a16="http://schemas.microsoft.com/office/drawing/2014/main" id="{21DD81CA-E1ED-4803-9946-81A83C5DEF35}"/>
              </a:ext>
            </a:extLst>
          </p:cNvPr>
          <p:cNvSpPr/>
          <p:nvPr/>
        </p:nvSpPr>
        <p:spPr>
          <a:xfrm>
            <a:off x="8191500" y="3615881"/>
            <a:ext cx="1638300" cy="422719"/>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Environment</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sp>
        <p:nvSpPr>
          <p:cNvPr id="12" name="Arrow: U-Turn 11">
            <a:extLst>
              <a:ext uri="{FF2B5EF4-FFF2-40B4-BE49-F238E27FC236}">
                <a16:creationId xmlns:a16="http://schemas.microsoft.com/office/drawing/2014/main" id="{75330C2E-0E48-4FB6-8480-267F56CF8F2C}"/>
              </a:ext>
            </a:extLst>
          </p:cNvPr>
          <p:cNvSpPr/>
          <p:nvPr/>
        </p:nvSpPr>
        <p:spPr>
          <a:xfrm>
            <a:off x="5486399" y="1880807"/>
            <a:ext cx="3752851"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U-Turn 12">
            <a:extLst>
              <a:ext uri="{FF2B5EF4-FFF2-40B4-BE49-F238E27FC236}">
                <a16:creationId xmlns:a16="http://schemas.microsoft.com/office/drawing/2014/main" id="{8015BE5D-6736-4C5B-B533-1B30AC5FE17F}"/>
              </a:ext>
            </a:extLst>
          </p:cNvPr>
          <p:cNvSpPr/>
          <p:nvPr/>
        </p:nvSpPr>
        <p:spPr>
          <a:xfrm rot="10800000">
            <a:off x="5353050" y="4209384"/>
            <a:ext cx="3762375"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1508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NEXT Steps</a:t>
            </a:r>
            <a:endParaRPr lang="en-US" dirty="0"/>
          </a:p>
        </p:txBody>
      </p:sp>
    </p:spTree>
    <p:extLst>
      <p:ext uri="{BB962C8B-B14F-4D97-AF65-F5344CB8AC3E}">
        <p14:creationId xmlns:p14="http://schemas.microsoft.com/office/powerpoint/2010/main" val="2250662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6</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Moving Forward</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Natural Language Processing</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Recurrent Neural Networks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Other Architectures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Closing Thoughts</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59DDAF-AC9A-4FB2-A3DE-A74178899010}"/>
              </a:ext>
            </a:extLst>
          </p:cNvPr>
          <p:cNvSpPr>
            <a:spLocks noGrp="1"/>
          </p:cNvSpPr>
          <p:nvPr>
            <p:ph type="title"/>
          </p:nvPr>
        </p:nvSpPr>
        <p:spPr>
          <a:xfrm>
            <a:off x="570885" y="0"/>
            <a:ext cx="9976104" cy="947283"/>
          </a:xfrm>
        </p:spPr>
        <p:txBody>
          <a:bodyPr/>
          <a:lstStyle/>
          <a:p>
            <a:r>
              <a:rPr lang="en-US" sz="3200"/>
              <a:t>ENABLING PORTABILITY WITH NGC CONTAINERS</a:t>
            </a:r>
          </a:p>
        </p:txBody>
      </p:sp>
      <p:sp>
        <p:nvSpPr>
          <p:cNvPr id="9" name="Content Placeholder 6">
            <a:extLst>
              <a:ext uri="{FF2B5EF4-FFF2-40B4-BE49-F238E27FC236}">
                <a16:creationId xmlns:a16="http://schemas.microsoft.com/office/drawing/2014/main" id="{A26927B4-014E-4670-987E-AC9C4DD6EFBD}"/>
              </a:ext>
            </a:extLst>
          </p:cNvPr>
          <p:cNvSpPr txBox="1">
            <a:spLocks/>
          </p:cNvSpPr>
          <p:nvPr/>
        </p:nvSpPr>
        <p:spPr bwMode="auto">
          <a:xfrm>
            <a:off x="478565" y="1192602"/>
            <a:ext cx="5334173" cy="4446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l" defTabSz="4572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1200" cap="none" spc="0" normalizeH="0" baseline="0" noProof="0">
                <a:ln>
                  <a:noFill/>
                </a:ln>
                <a:solidFill>
                  <a:srgbClr val="76B900"/>
                </a:solidFill>
                <a:effectLst/>
                <a:uLnTx/>
                <a:uFillTx/>
                <a:latin typeface="Trebuchet MS"/>
                <a:ea typeface="+mn-ea"/>
                <a:cs typeface="+mn-cs"/>
                <a:sym typeface="Arial"/>
              </a:rPr>
              <a:t>Extensive</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Diverse range of workloads and industry specific use cases</a:t>
            </a:r>
            <a:endParaRPr kumimoji="0" lang="en-US" sz="1400" b="0" i="0" u="none" strike="noStrike" kern="1200" cap="none" spc="0" normalizeH="0" baseline="0" noProof="0">
              <a:ln>
                <a:noFill/>
              </a:ln>
              <a:solidFill>
                <a:srgbClr val="76B900"/>
              </a:solidFill>
              <a:effectLst/>
              <a:uLnTx/>
              <a:uFillTx/>
              <a:latin typeface="Trebuchet MS"/>
              <a:ea typeface="+mn-ea"/>
              <a:cs typeface="+mn-cs"/>
              <a:sym typeface="Arial"/>
            </a:endParaRPr>
          </a:p>
          <a:p>
            <a:pPr marL="0" marR="0" lvl="0" indent="0" algn="l" defTabSz="457200" rtl="0" eaLnBrk="1" fontAlgn="base" latinLnBrk="0" hangingPunct="1">
              <a:lnSpc>
                <a:spcPct val="90000"/>
              </a:lnSpc>
              <a:spcBef>
                <a:spcPts val="6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Optimized</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DL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containers</a:t>
            </a: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 updated monthly</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 </a:t>
            </a:r>
            <a:endParaRPr kumimoji="0" lang="en-US" sz="1200" b="0" i="0" u="none" strike="noStrike" kern="0" cap="none" spc="0" normalizeH="0" baseline="0" noProof="0">
              <a:ln>
                <a:noFill/>
              </a:ln>
              <a:solidFill>
                <a:srgbClr val="000000"/>
              </a:solidFill>
              <a:effectLst/>
              <a:uLnTx/>
              <a:uFillTx/>
              <a:latin typeface="Trebuchet MS" pitchFamily="34" charset="0"/>
              <a:ea typeface="+mn-ea"/>
              <a:cs typeface="+mn-cs"/>
              <a:sym typeface="Arial"/>
            </a:endParaRP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Packed with latest features and superior performance</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Secure &amp; Reliable</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Scanned for vulnerabilities and crypto</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Tested on workstations, servers, &amp; cloud instances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Scalable</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Supports multi-GPU &amp; multi-node systems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Designed for Enterprise &amp; HPC</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Supports Docker, Singularity &amp; other runtimes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Run Anywhere</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Bare metal, VMs, Kubernetes</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x86, ARM, POWER</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Multi-cloud,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on-prem</a:t>
            </a: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hybrid</a:t>
            </a: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edge</a:t>
            </a:r>
            <a:endParaRPr kumimoji="0" lang="en-US" sz="1200" b="0" i="0" u="none" strike="noStrike" kern="0" cap="none" spc="0" normalizeH="0" baseline="0" noProof="0">
              <a:ln>
                <a:noFill/>
              </a:ln>
              <a:solidFill>
                <a:srgbClr val="000000"/>
              </a:solidFill>
              <a:effectLst/>
              <a:uLnTx/>
              <a:uFillTx/>
              <a:latin typeface="Trebuchet MS"/>
              <a:ea typeface="+mn-ea"/>
              <a:cs typeface="+mn-cs"/>
              <a:sym typeface="Arial"/>
            </a:endParaRP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Trebuchet MS" pitchFamily="34" charset="0"/>
              <a:ea typeface="+mn-ea"/>
              <a:cs typeface="+mn-cs"/>
              <a:sym typeface="Arial"/>
            </a:endParaRPr>
          </a:p>
        </p:txBody>
      </p:sp>
      <p:sp>
        <p:nvSpPr>
          <p:cNvPr id="3" name="TextBox 2">
            <a:extLst>
              <a:ext uri="{FF2B5EF4-FFF2-40B4-BE49-F238E27FC236}">
                <a16:creationId xmlns:a16="http://schemas.microsoft.com/office/drawing/2014/main" id="{FF74AFF1-9178-473E-B4B2-EC530EFE91D9}"/>
              </a:ext>
            </a:extLst>
          </p:cNvPr>
          <p:cNvSpPr txBox="1"/>
          <p:nvPr/>
        </p:nvSpPr>
        <p:spPr>
          <a:xfrm>
            <a:off x="6300796" y="1007908"/>
            <a:ext cx="34547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76B900"/>
                </a:solidFill>
                <a:effectLst/>
                <a:uLnTx/>
                <a:uFillTx/>
                <a:latin typeface="Arial"/>
                <a:ea typeface="MS PGothic" pitchFamily="34" charset="-128"/>
                <a:cs typeface="Arial"/>
                <a:sym typeface="Arial"/>
              </a:rPr>
              <a:t>NGC Deep Learning Containers</a:t>
            </a:r>
          </a:p>
        </p:txBody>
      </p:sp>
      <p:pic>
        <p:nvPicPr>
          <p:cNvPr id="1026" name="Group 8">
            <a:extLst>
              <a:ext uri="{FF2B5EF4-FFF2-40B4-BE49-F238E27FC236}">
                <a16:creationId xmlns:a16="http://schemas.microsoft.com/office/drawing/2014/main" id="{5F8ACE03-76BD-40B6-830A-B04DB2B8CFE6}"/>
              </a:ext>
            </a:extLst>
          </p:cNvPr>
          <p:cNvPicPr>
            <a:picLocks noChangeArrowheads="1"/>
          </p:cNvPicPr>
          <p:nvPr/>
        </p:nvPicPr>
        <p:blipFill>
          <a:blip r:embed="rId3">
            <a:extLst>
              <a:ext uri="{28A0092B-C50C-407E-A947-70E740481C1C}">
                <a14:useLocalDpi xmlns:a14="http://schemas.microsoft.com/office/drawing/2010/main" val="0"/>
              </a:ext>
            </a:extLst>
          </a:blip>
          <a:srcRect r="-23"/>
          <a:stretch>
            <a:fillRect/>
          </a:stretch>
        </p:blipFill>
        <p:spPr bwMode="auto">
          <a:xfrm>
            <a:off x="6862987" y="1434152"/>
            <a:ext cx="3179382" cy="31541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191B46-BAB5-48CA-BAC9-760877480852}"/>
              </a:ext>
            </a:extLst>
          </p:cNvPr>
          <p:cNvSpPr txBox="1"/>
          <p:nvPr/>
        </p:nvSpPr>
        <p:spPr>
          <a:xfrm>
            <a:off x="6182100" y="5771427"/>
            <a:ext cx="3277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hlinkClick r:id="rId4"/>
              </a:rPr>
              <a:t>Learn more about NGC Containers</a:t>
            </a:r>
            <a:endPar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endParaRPr>
          </a:p>
        </p:txBody>
      </p:sp>
      <p:pic>
        <p:nvPicPr>
          <p:cNvPr id="4" name="Picture 4" descr="A screenshot of a cell phone&#10;&#10;Description generated with very high confidence">
            <a:extLst>
              <a:ext uri="{FF2B5EF4-FFF2-40B4-BE49-F238E27FC236}">
                <a16:creationId xmlns:a16="http://schemas.microsoft.com/office/drawing/2014/main" id="{30C591DC-B552-406C-BA31-F721C0168242}"/>
              </a:ext>
            </a:extLst>
          </p:cNvPr>
          <p:cNvPicPr>
            <a:picLocks noChangeAspect="1"/>
          </p:cNvPicPr>
          <p:nvPr/>
        </p:nvPicPr>
        <p:blipFill>
          <a:blip r:embed="rId5"/>
          <a:stretch>
            <a:fillRect/>
          </a:stretch>
        </p:blipFill>
        <p:spPr>
          <a:xfrm>
            <a:off x="5062903" y="4712677"/>
            <a:ext cx="5383823" cy="789109"/>
          </a:xfrm>
          <a:prstGeom prst="rect">
            <a:avLst/>
          </a:prstGeom>
        </p:spPr>
      </p:pic>
    </p:spTree>
    <p:extLst>
      <p:ext uri="{BB962C8B-B14F-4D97-AF65-F5344CB8AC3E}">
        <p14:creationId xmlns:p14="http://schemas.microsoft.com/office/powerpoint/2010/main" val="3004653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spcBef>
                <a:spcPts val="0"/>
              </a:spcBef>
              <a:spcAft>
                <a:spcPts val="0"/>
              </a:spcAft>
            </a:pPr>
            <a:r>
              <a:rPr lang="en-US" b="1">
                <a:solidFill>
                  <a:schemeClr val="bg2"/>
                </a:solidFill>
              </a:rPr>
              <a:t>NEXT STEPS FOR THIS CLASS</a:t>
            </a:r>
            <a:endParaRPr b="1">
              <a:solidFill>
                <a:schemeClr val="bg2"/>
              </a:solidFill>
            </a:endParaRPr>
          </a:p>
        </p:txBody>
      </p:sp>
      <p:graphicFrame>
        <p:nvGraphicFramePr>
          <p:cNvPr id="14" name="Diagram 13">
            <a:extLst>
              <a:ext uri="{FF2B5EF4-FFF2-40B4-BE49-F238E27FC236}">
                <a16:creationId xmlns:a16="http://schemas.microsoft.com/office/drawing/2014/main" id="{CB5608AB-872C-4DBF-BE1E-4387AB0DAED5}"/>
              </a:ext>
            </a:extLst>
          </p:cNvPr>
          <p:cNvGraphicFramePr/>
          <p:nvPr>
            <p:extLst>
              <p:ext uri="{D42A27DB-BD31-4B8C-83A1-F6EECF244321}">
                <p14:modId xmlns:p14="http://schemas.microsoft.com/office/powerpoint/2010/main" val="1372985617"/>
              </p:ext>
            </p:extLst>
          </p:nvPr>
        </p:nvGraphicFramePr>
        <p:xfrm>
          <a:off x="6925909" y="1496397"/>
          <a:ext cx="3481431" cy="3758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5105979-AB12-4490-B24C-E84E247C905F}"/>
              </a:ext>
            </a:extLst>
          </p:cNvPr>
          <p:cNvPicPr>
            <a:picLocks noChangeAspect="1"/>
          </p:cNvPicPr>
          <p:nvPr/>
        </p:nvPicPr>
        <p:blipFill rotWithShape="1">
          <a:blip r:embed="rId8"/>
          <a:srcRect l="15094" t="15685" r="29258" b="28559"/>
          <a:stretch/>
        </p:blipFill>
        <p:spPr>
          <a:xfrm>
            <a:off x="498348" y="1637808"/>
            <a:ext cx="6247892" cy="3521242"/>
          </a:xfrm>
          <a:prstGeom prst="rect">
            <a:avLst/>
          </a:prstGeom>
        </p:spPr>
      </p:pic>
    </p:spTree>
    <p:extLst>
      <p:ext uri="{BB962C8B-B14F-4D97-AF65-F5344CB8AC3E}">
        <p14:creationId xmlns:p14="http://schemas.microsoft.com/office/powerpoint/2010/main" val="2865914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Closing Thoughts</a:t>
            </a:r>
            <a:endParaRPr lang="en-US"/>
          </a:p>
        </p:txBody>
      </p:sp>
    </p:spTree>
    <p:extLst>
      <p:ext uri="{BB962C8B-B14F-4D97-AF65-F5344CB8AC3E}">
        <p14:creationId xmlns:p14="http://schemas.microsoft.com/office/powerpoint/2010/main" val="29583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Copying Rocket Science</a:t>
            </a:r>
          </a:p>
        </p:txBody>
      </p:sp>
      <p:pic>
        <p:nvPicPr>
          <p:cNvPr id="5" name="Picture 4" descr="Rocket launch">
            <a:extLst>
              <a:ext uri="{FF2B5EF4-FFF2-40B4-BE49-F238E27FC236}">
                <a16:creationId xmlns:a16="http://schemas.microsoft.com/office/drawing/2014/main" id="{FCD96B05-4DC4-4AF8-959B-39D37A43B503}"/>
              </a:ext>
            </a:extLst>
          </p:cNvPr>
          <p:cNvPicPr>
            <a:picLocks noChangeAspect="1"/>
          </p:cNvPicPr>
          <p:nvPr/>
        </p:nvPicPr>
        <p:blipFill rotWithShape="1">
          <a:blip r:embed="rId3"/>
          <a:srcRect t="43998" r="1" b="1"/>
          <a:stretch/>
        </p:blipFill>
        <p:spPr>
          <a:xfrm>
            <a:off x="498348" y="1626785"/>
            <a:ext cx="9948672" cy="3718925"/>
          </a:xfrm>
          <a:prstGeom prst="rect">
            <a:avLst/>
          </a:prstGeom>
          <a:noFill/>
        </p:spPr>
      </p:pic>
    </p:spTree>
    <p:extLst>
      <p:ext uri="{BB962C8B-B14F-4D97-AF65-F5344CB8AC3E}">
        <p14:creationId xmlns:p14="http://schemas.microsoft.com/office/powerpoint/2010/main" val="44059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Let’s get Started!</a:t>
            </a:r>
            <a:endParaRPr lang="en-US" dirty="0"/>
          </a:p>
        </p:txBody>
      </p:sp>
    </p:spTree>
    <p:extLst>
      <p:ext uri="{BB962C8B-B14F-4D97-AF65-F5344CB8AC3E}">
        <p14:creationId xmlns:p14="http://schemas.microsoft.com/office/powerpoint/2010/main" val="286178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Moving Forward</a:t>
            </a:r>
            <a:endParaRPr lang="en-US"/>
          </a:p>
        </p:txBody>
      </p:sp>
    </p:spTree>
    <p:extLst>
      <p:ext uri="{BB962C8B-B14F-4D97-AF65-F5344CB8AC3E}">
        <p14:creationId xmlns:p14="http://schemas.microsoft.com/office/powerpoint/2010/main" val="47450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153547530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7460803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11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224120949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568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Natural Language Processing</a:t>
            </a:r>
            <a:endParaRPr lang="en-US"/>
          </a:p>
        </p:txBody>
      </p:sp>
    </p:spTree>
    <p:extLst>
      <p:ext uri="{BB962C8B-B14F-4D97-AF65-F5344CB8AC3E}">
        <p14:creationId xmlns:p14="http://schemas.microsoft.com/office/powerpoint/2010/main" val="1870954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sp>
        <p:nvSpPr>
          <p:cNvPr id="6" name="TextBox 5">
            <a:extLst>
              <a:ext uri="{FF2B5EF4-FFF2-40B4-BE49-F238E27FC236}">
                <a16:creationId xmlns:a16="http://schemas.microsoft.com/office/drawing/2014/main" id="{E07E48A7-AAF1-4B94-B387-FDDE0B9DEAB4}"/>
              </a:ext>
            </a:extLst>
          </p:cNvPr>
          <p:cNvSpPr txBox="1"/>
          <p:nvPr/>
        </p:nvSpPr>
        <p:spPr>
          <a:xfrm>
            <a:off x="857250" y="2666184"/>
            <a:ext cx="412908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“A dog barked at a cat.”</a:t>
            </a:r>
          </a:p>
        </p:txBody>
      </p:sp>
      <p:sp>
        <p:nvSpPr>
          <p:cNvPr id="7" name="TextBox 6">
            <a:extLst>
              <a:ext uri="{FF2B5EF4-FFF2-40B4-BE49-F238E27FC236}">
                <a16:creationId xmlns:a16="http://schemas.microsoft.com/office/drawing/2014/main" id="{6ECD7BBE-BAE5-4945-91D8-9B7EDB33DB36}"/>
              </a:ext>
            </a:extLst>
          </p:cNvPr>
          <p:cNvSpPr txBox="1"/>
          <p:nvPr/>
        </p:nvSpPr>
        <p:spPr>
          <a:xfrm>
            <a:off x="1275398" y="3543299"/>
            <a:ext cx="29546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[1, 10, 7, 4, 1, 8]</a:t>
            </a: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From Words to Numbers</a:t>
            </a:r>
          </a:p>
        </p:txBody>
      </p:sp>
    </p:spTree>
    <p:extLst>
      <p:ext uri="{BB962C8B-B14F-4D97-AF65-F5344CB8AC3E}">
        <p14:creationId xmlns:p14="http://schemas.microsoft.com/office/powerpoint/2010/main" val="1424472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33156d47-4ed2-41b4-b82d-0bdc41d51c72"/>
    <ds:schemaRef ds:uri="eac25ff7-bb51-4c67-b289-9013749df816"/>
    <ds:schemaRef ds:uri="http://www.w3.org/XML/1998/namespace"/>
  </ds:schemaRefs>
</ds:datastoreItem>
</file>

<file path=customXml/itemProps3.xml><?xml version="1.0" encoding="utf-8"?>
<ds:datastoreItem xmlns:ds="http://schemas.openxmlformats.org/officeDocument/2006/customXml" ds:itemID="{CD12CE55-4777-4596-9754-FAF1F021501A}">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672</TotalTime>
  <Words>3844</Words>
  <Application>Microsoft Office PowerPoint</Application>
  <PresentationFormat>Custom</PresentationFormat>
  <Paragraphs>647</Paragraphs>
  <Slides>35</Slides>
  <Notes>35</Notes>
  <HiddenSlides>0</HiddenSlides>
  <MMClips>1</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35</vt:i4>
      </vt:variant>
    </vt:vector>
  </HeadingPairs>
  <TitlesOfParts>
    <vt:vector size="53" baseType="lpstr">
      <vt:lpstr>Noto Sans Symbols</vt:lpstr>
      <vt:lpstr>Open Sans</vt:lpstr>
      <vt:lpstr>Questrial</vt:lpstr>
      <vt:lpstr>Algerian</vt:lpstr>
      <vt:lpstr>Arial</vt:lpstr>
      <vt:lpstr>Century Gothic</vt:lpstr>
      <vt:lpstr>Gill Sans MT</vt:lpstr>
      <vt:lpstr>Trebuchet MS</vt:lpstr>
      <vt:lpstr>Wingdings</vt:lpstr>
      <vt:lpstr>Title &amp; Bullet</vt:lpstr>
      <vt:lpstr>1_Title &amp; Bullet</vt:lpstr>
      <vt:lpstr>Gallery</vt:lpstr>
      <vt:lpstr>Theme1</vt:lpstr>
      <vt:lpstr>11_Title &amp; Bullet</vt:lpstr>
      <vt:lpstr>2_Title &amp; Bullet</vt:lpstr>
      <vt:lpstr>3_Title &amp; Bullet</vt:lpstr>
      <vt:lpstr>4_Title &amp; Bullet</vt:lpstr>
      <vt:lpstr>5_Title &amp; Bullet</vt:lpstr>
      <vt:lpstr>Fundamentals of  Deep Learning</vt:lpstr>
      <vt:lpstr>Agenda</vt:lpstr>
      <vt:lpstr>Agenda – Part 6</vt:lpstr>
      <vt:lpstr>Moving Forward</vt:lpstr>
      <vt:lpstr>Fields of AI</vt:lpstr>
      <vt:lpstr>Fields of AI</vt:lpstr>
      <vt:lpstr>Fields of AI</vt:lpstr>
      <vt:lpstr>Natural Language Processing</vt:lpstr>
      <vt:lpstr>From Words to Numbers</vt:lpstr>
      <vt:lpstr>From Words to Numbers</vt:lpstr>
      <vt:lpstr>From Words to Numbers</vt:lpstr>
      <vt:lpstr>From Words to Numbers</vt:lpstr>
      <vt:lpstr>From Words to Numbers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Other Architectures</vt:lpstr>
      <vt:lpstr>Autoencoders</vt:lpstr>
      <vt:lpstr>Autoencoders</vt:lpstr>
      <vt:lpstr>Autoencoders</vt:lpstr>
      <vt:lpstr>Generative Adversarial Networks (GANs)</vt:lpstr>
      <vt:lpstr>Reinforcement Learning</vt:lpstr>
      <vt:lpstr>NEXT Steps</vt:lpstr>
      <vt:lpstr>ENABLING PORTABILITY WITH NGC CONTAINERS</vt:lpstr>
      <vt:lpstr>NEXT STEPS FOR THIS CLASS</vt:lpstr>
      <vt:lpstr>Closing Thoughts</vt:lpstr>
      <vt:lpstr>Copying Rocket Science</vt:lpstr>
      <vt:lpstr>Let’s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22</cp:revision>
  <dcterms:created xsi:type="dcterms:W3CDTF">2020-10-29T09:00:42Z</dcterms:created>
  <dcterms:modified xsi:type="dcterms:W3CDTF">2021-02-10T05:19:47Z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2020-10-29T09:18:57.4934204Z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